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4"/>
  </p:notesMasterIdLst>
  <p:handoutMasterIdLst>
    <p:handoutMasterId r:id="rId5"/>
  </p:handoutMasterIdLst>
  <p:sldIdLst>
    <p:sldId id="272" r:id="rId3"/>
  </p:sldIdLst>
  <p:sldSz cx="12192000" cy="6858000"/>
  <p:notesSz cx="6888163" cy="100187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B301B821-A1FF-4177-AEE7-76D212191A0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73" d="100"/>
          <a:sy n="73" d="100"/>
        </p:scale>
        <p:origin x="540" y="66"/>
      </p:cViewPr>
      <p:guideLst>
        <p:guide pos="3840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4" d="100"/>
          <a:sy n="94" d="100"/>
        </p:scale>
        <p:origin x="1932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2676"/>
          </a:xfrm>
          <a:prstGeom prst="rect">
            <a:avLst/>
          </a:prstGeom>
        </p:spPr>
        <p:txBody>
          <a:bodyPr vert="horz" lIns="96606" tIns="48303" rIns="96606" bIns="48303" rtlCol="0"/>
          <a:lstStyle>
            <a:lvl1pPr algn="l" latinLnBrk="0">
              <a:defRPr kumimoji="1" lang="ja-JP" sz="1300"/>
            </a:lvl1pPr>
          </a:lstStyle>
          <a:p>
            <a:endParaRPr kumimoji="1" lang="ja-JP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901698" y="0"/>
            <a:ext cx="2984871" cy="502676"/>
          </a:xfrm>
          <a:prstGeom prst="rect">
            <a:avLst/>
          </a:prstGeom>
        </p:spPr>
        <p:txBody>
          <a:bodyPr vert="horz" lIns="96606" tIns="48303" rIns="96606" bIns="48303" rtlCol="0"/>
          <a:lstStyle>
            <a:lvl1pPr algn="r" latinLnBrk="0">
              <a:defRPr kumimoji="1" lang="ja-JP" sz="1300"/>
            </a:lvl1pPr>
          </a:lstStyle>
          <a:p>
            <a:fld id="{20EA5F0D-C1DC-412F-A146-DDB3A74B588F}" type="datetimeFigureOut">
              <a:rPr kumimoji="1" lang="en-US" altLang="ja-JP"/>
              <a:t>4/4/2022</a:t>
            </a:fld>
            <a:endParaRPr kumimoji="1" lang="ja-JP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516039"/>
            <a:ext cx="2984871" cy="502674"/>
          </a:xfrm>
          <a:prstGeom prst="rect">
            <a:avLst/>
          </a:prstGeom>
        </p:spPr>
        <p:txBody>
          <a:bodyPr vert="horz" lIns="96606" tIns="48303" rIns="96606" bIns="48303" rtlCol="0" anchor="b"/>
          <a:lstStyle>
            <a:lvl1pPr algn="l" latinLnBrk="0">
              <a:defRPr kumimoji="1" lang="ja-JP" sz="1300"/>
            </a:lvl1pPr>
          </a:lstStyle>
          <a:p>
            <a:endParaRPr kumimoji="1" lang="ja-JP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901698" y="9516039"/>
            <a:ext cx="2984871" cy="502674"/>
          </a:xfrm>
          <a:prstGeom prst="rect">
            <a:avLst/>
          </a:prstGeom>
        </p:spPr>
        <p:txBody>
          <a:bodyPr vert="horz" lIns="96606" tIns="48303" rIns="96606" bIns="48303" rtlCol="0" anchor="b"/>
          <a:lstStyle>
            <a:lvl1pPr algn="r" latinLnBrk="0">
              <a:defRPr kumimoji="1" lang="ja-JP" sz="1300"/>
            </a:lvl1pPr>
          </a:lstStyle>
          <a:p>
            <a:fld id="{7BAE14B8-3CC9-472D-9BC5-A84D80684DE2}" type="slidenum">
              <a:rPr kumimoji="1" lang="ja-JP"/>
              <a:t>‹#›</a:t>
            </a:fld>
            <a:endParaRPr kumimoji="1" lang="ja-JP"/>
          </a:p>
        </p:txBody>
      </p:sp>
    </p:spTree>
    <p:extLst>
      <p:ext uri="{BB962C8B-B14F-4D97-AF65-F5344CB8AC3E}">
        <p14:creationId xmlns:p14="http://schemas.microsoft.com/office/powerpoint/2010/main" val="25778275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2676"/>
          </a:xfrm>
          <a:prstGeom prst="rect">
            <a:avLst/>
          </a:prstGeom>
        </p:spPr>
        <p:txBody>
          <a:bodyPr vert="horz" lIns="96606" tIns="48303" rIns="96606" bIns="48303" rtlCol="0"/>
          <a:lstStyle>
            <a:lvl1pPr algn="l" latinLnBrk="0">
              <a:defRPr kumimoji="1" lang="ja-JP" sz="1300"/>
            </a:lvl1pPr>
          </a:lstStyle>
          <a:p>
            <a:endParaRPr kumimoji="1" lang="ja-JP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502676"/>
          </a:xfrm>
          <a:prstGeom prst="rect">
            <a:avLst/>
          </a:prstGeom>
        </p:spPr>
        <p:txBody>
          <a:bodyPr vert="horz" lIns="96606" tIns="48303" rIns="96606" bIns="48303" rtlCol="0"/>
          <a:lstStyle>
            <a:lvl1pPr algn="r" latinLnBrk="0">
              <a:defRPr kumimoji="1" lang="ja-JP" sz="1300"/>
            </a:lvl1pPr>
          </a:lstStyle>
          <a:p>
            <a:fld id="{A8CDE508-72C8-4AB5-AA9C-1584D31690E0}" type="datetimeFigureOut">
              <a:t>2022/4/4</a:t>
            </a:fld>
            <a:endParaRPr kumimoji="1" lang="ja-JP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39738" y="1252538"/>
            <a:ext cx="6008687" cy="3381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06" tIns="48303" rIns="96606" bIns="48303" rtlCol="0" anchor="ctr"/>
          <a:lstStyle/>
          <a:p>
            <a:endParaRPr kumimoji="1" lang="ja-JP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8817" y="4821505"/>
            <a:ext cx="5510530" cy="3381316"/>
          </a:xfrm>
          <a:prstGeom prst="rect">
            <a:avLst/>
          </a:prstGeom>
        </p:spPr>
        <p:txBody>
          <a:bodyPr vert="horz" lIns="96606" tIns="48303" rIns="96606" bIns="48303" rtlCol="0"/>
          <a:lstStyle/>
          <a:p>
            <a:pPr lvl="0"/>
            <a:r>
              <a:rPr kumimoji="1" lang="ja-JP"/>
              <a:t>マスター テキストのスタイルを編集するには、ここをクリック</a:t>
            </a:r>
          </a:p>
          <a:p>
            <a:pPr lvl="1"/>
            <a:r>
              <a:rPr kumimoji="1" lang="ja-JP"/>
              <a:t>第 2 レベル</a:t>
            </a:r>
          </a:p>
          <a:p>
            <a:pPr lvl="2"/>
            <a:r>
              <a:rPr kumimoji="1" lang="ja-JP"/>
              <a:t>第 3 レベル</a:t>
            </a:r>
          </a:p>
          <a:p>
            <a:pPr lvl="3"/>
            <a:r>
              <a:rPr kumimoji="1" lang="ja-JP"/>
              <a:t>第 4 レベル</a:t>
            </a:r>
          </a:p>
          <a:p>
            <a:pPr lvl="4"/>
            <a:r>
              <a:rPr kumimoji="1" lang="ja-JP"/>
              <a:t>第 5 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516039"/>
            <a:ext cx="2984871" cy="502674"/>
          </a:xfrm>
          <a:prstGeom prst="rect">
            <a:avLst/>
          </a:prstGeom>
        </p:spPr>
        <p:txBody>
          <a:bodyPr vert="horz" lIns="96606" tIns="48303" rIns="96606" bIns="48303" rtlCol="0" anchor="b"/>
          <a:lstStyle>
            <a:lvl1pPr algn="l" latinLnBrk="0">
              <a:defRPr kumimoji="1" lang="ja-JP" sz="1300"/>
            </a:lvl1pPr>
          </a:lstStyle>
          <a:p>
            <a:endParaRPr kumimoji="1" 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901698" y="9516039"/>
            <a:ext cx="2984871" cy="502674"/>
          </a:xfrm>
          <a:prstGeom prst="rect">
            <a:avLst/>
          </a:prstGeom>
        </p:spPr>
        <p:txBody>
          <a:bodyPr vert="horz" lIns="96606" tIns="48303" rIns="96606" bIns="48303" rtlCol="0" anchor="b"/>
          <a:lstStyle>
            <a:lvl1pPr algn="r" latinLnBrk="0">
              <a:defRPr kumimoji="1" lang="ja-JP" sz="1300"/>
            </a:lvl1pPr>
          </a:lstStyle>
          <a:p>
            <a:fld id="{7FB667E1-E601-4AAF-B95C-B25720D70A60}" type="slidenum">
              <a:t>‹#›</a:t>
            </a:fld>
            <a:endParaRPr kumimoji="1" lang="ja-JP"/>
          </a:p>
        </p:txBody>
      </p:sp>
    </p:spTree>
    <p:extLst>
      <p:ext uri="{BB962C8B-B14F-4D97-AF65-F5344CB8AC3E}">
        <p14:creationId xmlns:p14="http://schemas.microsoft.com/office/powerpoint/2010/main" val="7111367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bg>
      <p:bgPr>
        <a:gradFill>
          <a:gsLst>
            <a:gs pos="100000">
              <a:schemeClr val="accent1">
                <a:lumMod val="20000"/>
                <a:lumOff val="80000"/>
                <a:alpha val="86000"/>
              </a:schemeClr>
            </a:gs>
            <a:gs pos="42000">
              <a:schemeClr val="bg1">
                <a:alpha val="40000"/>
              </a:schemeClr>
            </a:gs>
            <a:gs pos="0">
              <a:schemeClr val="accent1">
                <a:lumMod val="20000"/>
                <a:lumOff val="80000"/>
                <a:alpha val="85000"/>
              </a:schemeClr>
            </a:gs>
            <a:gs pos="75000">
              <a:schemeClr val="bg1">
                <a:alpha val="4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グループ 5"/>
          <p:cNvGrpSpPr/>
          <p:nvPr/>
        </p:nvGrpSpPr>
        <p:grpSpPr>
          <a:xfrm>
            <a:off x="0" y="0"/>
            <a:ext cx="12188825" cy="713232"/>
            <a:chOff x="0" y="0"/>
            <a:chExt cx="12188825" cy="713232"/>
          </a:xfrm>
        </p:grpSpPr>
        <p:sp>
          <p:nvSpPr>
            <p:cNvPr id="7" name="長方形 6"/>
            <p:cNvSpPr/>
            <p:nvPr/>
          </p:nvSpPr>
          <p:spPr>
            <a:xfrm flipV="1">
              <a:off x="0" y="73152"/>
              <a:ext cx="12188825" cy="640080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/>
            </a:p>
          </p:txBody>
        </p:sp>
        <p:sp>
          <p:nvSpPr>
            <p:cNvPr id="10" name="長方形 9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/>
            </a:p>
          </p:txBody>
        </p:sp>
      </p:grpSp>
      <p:grpSp>
        <p:nvGrpSpPr>
          <p:cNvPr id="11" name="グループ 10"/>
          <p:cNvGrpSpPr/>
          <p:nvPr/>
        </p:nvGrpSpPr>
        <p:grpSpPr>
          <a:xfrm>
            <a:off x="0" y="0"/>
            <a:ext cx="713232" cy="6858000"/>
            <a:chOff x="0" y="0"/>
            <a:chExt cx="713232" cy="6858000"/>
          </a:xfrm>
        </p:grpSpPr>
        <p:sp>
          <p:nvSpPr>
            <p:cNvPr id="12" name="長方形 11"/>
            <p:cNvSpPr/>
            <p:nvPr/>
          </p:nvSpPr>
          <p:spPr>
            <a:xfrm flipH="1">
              <a:off x="73152" y="0"/>
              <a:ext cx="640080" cy="6858000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/>
            </a:p>
          </p:txBody>
        </p:sp>
        <p:sp>
          <p:nvSpPr>
            <p:cNvPr id="13" name="長方形 12"/>
            <p:cNvSpPr/>
            <p:nvPr/>
          </p:nvSpPr>
          <p:spPr>
            <a:xfrm flipH="1">
              <a:off x="0" y="0"/>
              <a:ext cx="202718" cy="6858000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/>
            </a:p>
          </p:txBody>
        </p:sp>
      </p:grpSp>
      <p:grpSp>
        <p:nvGrpSpPr>
          <p:cNvPr id="14" name="グループ 13"/>
          <p:cNvGrpSpPr/>
          <p:nvPr/>
        </p:nvGrpSpPr>
        <p:grpSpPr>
          <a:xfrm>
            <a:off x="11476762" y="0"/>
            <a:ext cx="746886" cy="6858000"/>
            <a:chOff x="11476762" y="0"/>
            <a:chExt cx="746886" cy="6858000"/>
          </a:xfrm>
        </p:grpSpPr>
        <p:sp>
          <p:nvSpPr>
            <p:cNvPr id="15" name="長方形 14"/>
            <p:cNvSpPr/>
            <p:nvPr/>
          </p:nvSpPr>
          <p:spPr>
            <a:xfrm flipH="1">
              <a:off x="11476762" y="0"/>
              <a:ext cx="640080" cy="6858000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/>
            </a:p>
          </p:txBody>
        </p:sp>
        <p:sp>
          <p:nvSpPr>
            <p:cNvPr id="16" name="長方形 15"/>
            <p:cNvSpPr/>
            <p:nvPr/>
          </p:nvSpPr>
          <p:spPr>
            <a:xfrm flipH="1">
              <a:off x="12020930" y="0"/>
              <a:ext cx="202718" cy="6858000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/>
            </a:p>
          </p:txBody>
        </p:sp>
      </p:grpSp>
      <p:grpSp>
        <p:nvGrpSpPr>
          <p:cNvPr id="17" name="グループ 16"/>
          <p:cNvGrpSpPr/>
          <p:nvPr/>
        </p:nvGrpSpPr>
        <p:grpSpPr>
          <a:xfrm flipV="1">
            <a:off x="0" y="6144768"/>
            <a:ext cx="12188825" cy="713232"/>
            <a:chOff x="0" y="0"/>
            <a:chExt cx="12188825" cy="713232"/>
          </a:xfrm>
        </p:grpSpPr>
        <p:sp>
          <p:nvSpPr>
            <p:cNvPr id="18" name="長方形 17"/>
            <p:cNvSpPr/>
            <p:nvPr/>
          </p:nvSpPr>
          <p:spPr>
            <a:xfrm flipV="1">
              <a:off x="0" y="73152"/>
              <a:ext cx="12188825" cy="640080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/>
            </a:p>
          </p:txBody>
        </p:sp>
        <p:sp>
          <p:nvSpPr>
            <p:cNvPr id="19" name="長方形 18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/>
            </a:p>
          </p:txBody>
        </p:sp>
      </p:grpSp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295400" y="1188720"/>
            <a:ext cx="9601200" cy="2514600"/>
          </a:xfrm>
        </p:spPr>
        <p:txBody>
          <a:bodyPr anchor="b">
            <a:noAutofit/>
          </a:bodyPr>
          <a:lstStyle>
            <a:lvl1pPr algn="ctr" latinLnBrk="0">
              <a:defRPr kumimoji="1" lang="ja-JP"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295400" y="3749040"/>
            <a:ext cx="9601200" cy="914400"/>
          </a:xfrm>
        </p:spPr>
        <p:txBody>
          <a:bodyPr>
            <a:normAutofit/>
          </a:bodyPr>
          <a:lstStyle>
            <a:lvl1pPr marL="0" indent="0" algn="ctr" latinLnBrk="0">
              <a:spcBef>
                <a:spcPts val="0"/>
              </a:spcBef>
              <a:buNone/>
              <a:defRPr kumimoji="1" lang="ja-JP" sz="2400" cap="all" baseline="0"/>
            </a:lvl1pPr>
            <a:lvl2pPr marL="457200" indent="0" algn="ctr" latinLnBrk="0">
              <a:buNone/>
              <a:defRPr kumimoji="1" lang="ja-JP" sz="2800"/>
            </a:lvl2pPr>
            <a:lvl3pPr marL="914400" indent="0" algn="ctr" latinLnBrk="0">
              <a:buNone/>
              <a:defRPr kumimoji="1" lang="ja-JP" sz="2400"/>
            </a:lvl3pPr>
            <a:lvl4pPr marL="1371600" indent="0" algn="ctr" latinLnBrk="0">
              <a:buNone/>
              <a:defRPr kumimoji="1" lang="ja-JP" sz="2000"/>
            </a:lvl4pPr>
            <a:lvl5pPr marL="1828800" indent="0" algn="ctr" latinLnBrk="0">
              <a:buNone/>
              <a:defRPr kumimoji="1" lang="ja-JP" sz="2000"/>
            </a:lvl5pPr>
            <a:lvl6pPr marL="2286000" indent="0" algn="ctr" latinLnBrk="0">
              <a:buNone/>
              <a:defRPr kumimoji="1" lang="ja-JP" sz="2000"/>
            </a:lvl6pPr>
            <a:lvl7pPr marL="2743200" indent="0" algn="ctr" latinLnBrk="0">
              <a:buNone/>
              <a:defRPr kumimoji="1" lang="ja-JP" sz="2000"/>
            </a:lvl7pPr>
            <a:lvl8pPr marL="3200400" indent="0" algn="ctr" latinLnBrk="0">
              <a:buNone/>
              <a:defRPr kumimoji="1" lang="ja-JP" sz="2000"/>
            </a:lvl8pPr>
            <a:lvl9pPr marL="3657600" indent="0" algn="ctr" latinLnBrk="0">
              <a:buNone/>
              <a:defRPr kumimoji="1" lang="ja-JP" sz="20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dirty="0"/>
          </a:p>
        </p:txBody>
      </p:sp>
    </p:spTree>
    <p:extLst>
      <p:ext uri="{BB962C8B-B14F-4D97-AF65-F5344CB8AC3E}">
        <p14:creationId xmlns:p14="http://schemas.microsoft.com/office/powerpoint/2010/main" val="3382882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t>2022/4/4</a:t>
            </a:fld>
            <a:endParaRPr kumimoji="1" 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t>‹#›</a:t>
            </a:fld>
            <a:endParaRPr kumimoji="1" lang="ja-JP"/>
          </a:p>
        </p:txBody>
      </p:sp>
    </p:spTree>
    <p:extLst>
      <p:ext uri="{BB962C8B-B14F-4D97-AF65-F5344CB8AC3E}">
        <p14:creationId xmlns:p14="http://schemas.microsoft.com/office/powerpoint/2010/main" val="3338572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274638"/>
            <a:ext cx="2628900" cy="5897562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274638"/>
            <a:ext cx="7734300" cy="5897562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t>2022/4/4</a:t>
            </a:fld>
            <a:endParaRPr kumimoji="1" 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t>‹#›</a:t>
            </a:fld>
            <a:endParaRPr kumimoji="1" lang="ja-JP"/>
          </a:p>
        </p:txBody>
      </p:sp>
    </p:spTree>
    <p:extLst>
      <p:ext uri="{BB962C8B-B14F-4D97-AF65-F5344CB8AC3E}">
        <p14:creationId xmlns:p14="http://schemas.microsoft.com/office/powerpoint/2010/main" val="2751558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t>2022/4/4</a:t>
            </a:fld>
            <a:endParaRPr kumimoji="1" 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t>‹#›</a:t>
            </a:fld>
            <a:endParaRPr kumimoji="1" lang="ja-JP"/>
          </a:p>
        </p:txBody>
      </p:sp>
    </p:spTree>
    <p:extLst>
      <p:ext uri="{BB962C8B-B14F-4D97-AF65-F5344CB8AC3E}">
        <p14:creationId xmlns:p14="http://schemas.microsoft.com/office/powerpoint/2010/main" val="4159342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グループ 7"/>
          <p:cNvGrpSpPr/>
          <p:nvPr/>
        </p:nvGrpSpPr>
        <p:grpSpPr>
          <a:xfrm flipV="1">
            <a:off x="0" y="6309360"/>
            <a:ext cx="12188825" cy="548640"/>
            <a:chOff x="0" y="0"/>
            <a:chExt cx="12188825" cy="713232"/>
          </a:xfrm>
        </p:grpSpPr>
        <p:sp>
          <p:nvSpPr>
            <p:cNvPr id="9" name="長方形 8"/>
            <p:cNvSpPr/>
            <p:nvPr/>
          </p:nvSpPr>
          <p:spPr>
            <a:xfrm flipV="1">
              <a:off x="0" y="59436"/>
              <a:ext cx="12188825" cy="653796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/>
            </a:p>
          </p:txBody>
        </p:sp>
        <p:sp>
          <p:nvSpPr>
            <p:cNvPr id="10" name="長方形 9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/>
            </a:p>
          </p:txBody>
        </p:sp>
      </p:grpSp>
      <p:grpSp>
        <p:nvGrpSpPr>
          <p:cNvPr id="11" name="グループ 10"/>
          <p:cNvGrpSpPr/>
          <p:nvPr/>
        </p:nvGrpSpPr>
        <p:grpSpPr>
          <a:xfrm>
            <a:off x="16736" y="0"/>
            <a:ext cx="12188825" cy="548640"/>
            <a:chOff x="0" y="0"/>
            <a:chExt cx="12188825" cy="713232"/>
          </a:xfrm>
        </p:grpSpPr>
        <p:sp>
          <p:nvSpPr>
            <p:cNvPr id="12" name="長方形 11"/>
            <p:cNvSpPr/>
            <p:nvPr/>
          </p:nvSpPr>
          <p:spPr>
            <a:xfrm flipV="1">
              <a:off x="0" y="59436"/>
              <a:ext cx="12188825" cy="653796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/>
            </a:p>
          </p:txBody>
        </p:sp>
        <p:sp>
          <p:nvSpPr>
            <p:cNvPr id="13" name="長方形 12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/>
            </a:p>
          </p:txBody>
        </p:sp>
      </p:grp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t>2022/4/4</a:t>
            </a:fld>
            <a:endParaRPr kumimoji="1" 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t>‹#›</a:t>
            </a:fld>
            <a:endParaRPr kumimoji="1" lang="ja-JP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295400" y="1188720"/>
            <a:ext cx="9601200" cy="2514600"/>
          </a:xfrm>
        </p:spPr>
        <p:txBody>
          <a:bodyPr anchor="b">
            <a:normAutofit/>
          </a:bodyPr>
          <a:lstStyle>
            <a:lvl1pPr algn="ctr" latinLnBrk="0">
              <a:defRPr kumimoji="1" lang="ja-JP" sz="5400" b="0">
                <a:solidFill>
                  <a:schemeClr val="tx1">
                    <a:lumMod val="75000"/>
                  </a:schemeClr>
                </a:solidFill>
              </a:defRPr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295400" y="3749040"/>
            <a:ext cx="9601200" cy="914400"/>
          </a:xfrm>
        </p:spPr>
        <p:txBody>
          <a:bodyPr anchor="t"/>
          <a:lstStyle>
            <a:lvl1pPr marL="0" indent="0" algn="ctr" latinLnBrk="0">
              <a:spcBef>
                <a:spcPts val="0"/>
              </a:spcBef>
              <a:buNone/>
              <a:defRPr kumimoji="1" lang="ja-JP" sz="2000" cap="all" baseline="0">
                <a:solidFill>
                  <a:schemeClr val="tx1"/>
                </a:solidFill>
              </a:defRPr>
            </a:lvl1pPr>
            <a:lvl2pPr marL="457200" indent="0" latinLnBrk="0">
              <a:buNone/>
              <a:defRPr kumimoji="1" lang="ja-JP"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latinLnBrk="0">
              <a:buNone/>
              <a:defRPr kumimoji="1" lang="ja-JP"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latinLnBrk="0">
              <a:buNone/>
              <a:defRPr kumimoji="1" lang="ja-JP"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latinLnBrk="0">
              <a:buNone/>
              <a:defRPr kumimoji="1" lang="ja-JP"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latinLnBrk="0">
              <a:buNone/>
              <a:defRPr kumimoji="1" lang="ja-JP"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latinLnBrk="0">
              <a:buNone/>
              <a:defRPr kumimoji="1" lang="ja-JP"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latinLnBrk="0">
              <a:buNone/>
              <a:defRPr kumimoji="1" lang="ja-JP"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latinLnBrk="0">
              <a:buNone/>
              <a:defRPr kumimoji="1" lang="ja-JP"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715843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1341120" y="1673352"/>
            <a:ext cx="4572000" cy="4343400"/>
          </a:xfrm>
        </p:spPr>
        <p:txBody>
          <a:bodyPr>
            <a:normAutofit/>
          </a:bodyPr>
          <a:lstStyle>
            <a:lvl1pPr latinLnBrk="0">
              <a:defRPr kumimoji="1" lang="ja-JP" sz="2000"/>
            </a:lvl1pPr>
            <a:lvl2pPr latinLnBrk="0">
              <a:defRPr kumimoji="1" lang="ja-JP" sz="1800"/>
            </a:lvl2pPr>
            <a:lvl3pPr latinLnBrk="0">
              <a:defRPr kumimoji="1" lang="ja-JP" sz="1600"/>
            </a:lvl3pPr>
            <a:lvl4pPr latinLnBrk="0">
              <a:defRPr kumimoji="1" lang="ja-JP" sz="1400"/>
            </a:lvl4pPr>
            <a:lvl5pPr latinLnBrk="0">
              <a:defRPr kumimoji="1" lang="ja-JP" sz="1400"/>
            </a:lvl5pPr>
            <a:lvl6pPr latinLnBrk="0">
              <a:defRPr kumimoji="1" lang="ja-JP" sz="1400"/>
            </a:lvl6pPr>
            <a:lvl7pPr latinLnBrk="0">
              <a:defRPr kumimoji="1" lang="ja-JP" sz="1400"/>
            </a:lvl7pPr>
            <a:lvl8pPr latinLnBrk="0">
              <a:defRPr kumimoji="1" lang="ja-JP" sz="1400"/>
            </a:lvl8pPr>
            <a:lvl9pPr latinLnBrk="0">
              <a:defRPr kumimoji="1" lang="ja-JP" sz="14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278880" y="1673352"/>
            <a:ext cx="4572000" cy="4343400"/>
          </a:xfrm>
        </p:spPr>
        <p:txBody>
          <a:bodyPr>
            <a:normAutofit/>
          </a:bodyPr>
          <a:lstStyle>
            <a:lvl1pPr latinLnBrk="0">
              <a:defRPr kumimoji="1" lang="ja-JP" sz="2000"/>
            </a:lvl1pPr>
            <a:lvl2pPr latinLnBrk="0">
              <a:defRPr kumimoji="1" lang="ja-JP" sz="1800"/>
            </a:lvl2pPr>
            <a:lvl3pPr latinLnBrk="0">
              <a:defRPr kumimoji="1" lang="ja-JP" sz="1600"/>
            </a:lvl3pPr>
            <a:lvl4pPr latinLnBrk="0">
              <a:defRPr kumimoji="1" lang="ja-JP" sz="1400"/>
            </a:lvl4pPr>
            <a:lvl5pPr latinLnBrk="0">
              <a:defRPr kumimoji="1" lang="ja-JP" sz="1400"/>
            </a:lvl5pPr>
            <a:lvl6pPr latinLnBrk="0">
              <a:defRPr kumimoji="1" lang="ja-JP" sz="1400"/>
            </a:lvl6pPr>
            <a:lvl7pPr latinLnBrk="0">
              <a:defRPr kumimoji="1" lang="ja-JP" sz="1400"/>
            </a:lvl7pPr>
            <a:lvl8pPr latinLnBrk="0">
              <a:defRPr kumimoji="1" lang="ja-JP" sz="1400"/>
            </a:lvl8pPr>
            <a:lvl9pPr latinLnBrk="0">
              <a:defRPr kumimoji="1" lang="ja-JP" sz="14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79FD0-C37A-4F50-8F3B-5FA0D9D0B42F}" type="datetimeFigureOut">
              <a:t>2022/4/4</a:t>
            </a:fld>
            <a:endParaRPr kumimoji="1" 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6EF73-9DB8-4763-865F-2F88181A4732}" type="slidenum">
              <a:t>‹#›</a:t>
            </a:fld>
            <a:endParaRPr kumimoji="1" lang="ja-JP"/>
          </a:p>
        </p:txBody>
      </p:sp>
    </p:spTree>
    <p:extLst>
      <p:ext uri="{BB962C8B-B14F-4D97-AF65-F5344CB8AC3E}">
        <p14:creationId xmlns:p14="http://schemas.microsoft.com/office/powerpoint/2010/main" val="2923056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341120" y="1600200"/>
            <a:ext cx="4572000" cy="758952"/>
          </a:xfrm>
        </p:spPr>
        <p:txBody>
          <a:bodyPr anchor="ctr">
            <a:normAutofit/>
          </a:bodyPr>
          <a:lstStyle>
            <a:lvl1pPr marL="0" indent="0" latinLnBrk="0">
              <a:spcBef>
                <a:spcPts val="0"/>
              </a:spcBef>
              <a:buNone/>
              <a:defRPr kumimoji="1" lang="ja-JP" sz="2000" b="0" cap="all" baseline="0"/>
            </a:lvl1pPr>
            <a:lvl2pPr marL="457200" indent="0" latinLnBrk="0">
              <a:buNone/>
              <a:defRPr kumimoji="1" lang="ja-JP" sz="2000" b="1"/>
            </a:lvl2pPr>
            <a:lvl3pPr marL="914400" indent="0" latinLnBrk="0">
              <a:buNone/>
              <a:defRPr kumimoji="1" lang="ja-JP" sz="1800" b="1"/>
            </a:lvl3pPr>
            <a:lvl4pPr marL="1371600" indent="0" latinLnBrk="0">
              <a:buNone/>
              <a:defRPr kumimoji="1" lang="ja-JP" sz="1600" b="1"/>
            </a:lvl4pPr>
            <a:lvl5pPr marL="1828800" indent="0" latinLnBrk="0">
              <a:buNone/>
              <a:defRPr kumimoji="1" lang="ja-JP" sz="1600" b="1"/>
            </a:lvl5pPr>
            <a:lvl6pPr marL="2286000" indent="0" latinLnBrk="0">
              <a:buNone/>
              <a:defRPr kumimoji="1" lang="ja-JP" sz="1600" b="1"/>
            </a:lvl6pPr>
            <a:lvl7pPr marL="2743200" indent="0" latinLnBrk="0">
              <a:buNone/>
              <a:defRPr kumimoji="1" lang="ja-JP" sz="1600" b="1"/>
            </a:lvl7pPr>
            <a:lvl8pPr marL="3200400" indent="0" latinLnBrk="0">
              <a:buNone/>
              <a:defRPr kumimoji="1" lang="ja-JP" sz="1600" b="1"/>
            </a:lvl8pPr>
            <a:lvl9pPr marL="3657600" indent="0" latinLnBrk="0">
              <a:buNone/>
              <a:defRPr kumimoji="1" lang="ja-JP"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1341120" y="2441448"/>
            <a:ext cx="4572000" cy="3584448"/>
          </a:xfrm>
        </p:spPr>
        <p:txBody>
          <a:bodyPr>
            <a:normAutofit/>
          </a:bodyPr>
          <a:lstStyle>
            <a:lvl1pPr latinLnBrk="0">
              <a:defRPr kumimoji="1" lang="ja-JP" sz="1800"/>
            </a:lvl1pPr>
            <a:lvl2pPr latinLnBrk="0">
              <a:defRPr kumimoji="1" lang="ja-JP" sz="1600"/>
            </a:lvl2pPr>
            <a:lvl3pPr latinLnBrk="0">
              <a:defRPr kumimoji="1" lang="ja-JP" sz="1400"/>
            </a:lvl3pPr>
            <a:lvl4pPr latinLnBrk="0">
              <a:defRPr kumimoji="1" lang="ja-JP" sz="1200"/>
            </a:lvl4pPr>
            <a:lvl5pPr latinLnBrk="0">
              <a:defRPr kumimoji="1" lang="ja-JP" sz="1200"/>
            </a:lvl5pPr>
            <a:lvl6pPr latinLnBrk="0">
              <a:defRPr kumimoji="1" lang="ja-JP" sz="1200"/>
            </a:lvl6pPr>
            <a:lvl7pPr latinLnBrk="0">
              <a:defRPr kumimoji="1" lang="ja-JP" sz="1200"/>
            </a:lvl7pPr>
            <a:lvl8pPr latinLnBrk="0">
              <a:defRPr kumimoji="1" lang="ja-JP" sz="1200"/>
            </a:lvl8pPr>
            <a:lvl9pPr latinLnBrk="0">
              <a:defRPr kumimoji="1" lang="ja-JP" sz="12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278880" y="1600200"/>
            <a:ext cx="4572000" cy="758952"/>
          </a:xfrm>
        </p:spPr>
        <p:txBody>
          <a:bodyPr anchor="ctr">
            <a:normAutofit/>
          </a:bodyPr>
          <a:lstStyle>
            <a:lvl1pPr marL="0" indent="0" latinLnBrk="0">
              <a:spcBef>
                <a:spcPts val="0"/>
              </a:spcBef>
              <a:buNone/>
              <a:defRPr kumimoji="1" lang="ja-JP" sz="2000" b="0" cap="all" baseline="0"/>
            </a:lvl1pPr>
            <a:lvl2pPr marL="457200" indent="0" latinLnBrk="0">
              <a:buNone/>
              <a:defRPr kumimoji="1" lang="ja-JP" sz="2000" b="1"/>
            </a:lvl2pPr>
            <a:lvl3pPr marL="914400" indent="0" latinLnBrk="0">
              <a:buNone/>
              <a:defRPr kumimoji="1" lang="ja-JP" sz="1800" b="1"/>
            </a:lvl3pPr>
            <a:lvl4pPr marL="1371600" indent="0" latinLnBrk="0">
              <a:buNone/>
              <a:defRPr kumimoji="1" lang="ja-JP" sz="1600" b="1"/>
            </a:lvl4pPr>
            <a:lvl5pPr marL="1828800" indent="0" latinLnBrk="0">
              <a:buNone/>
              <a:defRPr kumimoji="1" lang="ja-JP" sz="1600" b="1"/>
            </a:lvl5pPr>
            <a:lvl6pPr marL="2286000" indent="0" latinLnBrk="0">
              <a:buNone/>
              <a:defRPr kumimoji="1" lang="ja-JP" sz="1600" b="1"/>
            </a:lvl6pPr>
            <a:lvl7pPr marL="2743200" indent="0" latinLnBrk="0">
              <a:buNone/>
              <a:defRPr kumimoji="1" lang="ja-JP" sz="1600" b="1"/>
            </a:lvl7pPr>
            <a:lvl8pPr marL="3200400" indent="0" latinLnBrk="0">
              <a:buNone/>
              <a:defRPr kumimoji="1" lang="ja-JP" sz="1600" b="1"/>
            </a:lvl8pPr>
            <a:lvl9pPr marL="3657600" indent="0" latinLnBrk="0">
              <a:buNone/>
              <a:defRPr kumimoji="1" lang="ja-JP"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278880" y="2441448"/>
            <a:ext cx="4572000" cy="3584448"/>
          </a:xfrm>
        </p:spPr>
        <p:txBody>
          <a:bodyPr>
            <a:normAutofit/>
          </a:bodyPr>
          <a:lstStyle>
            <a:lvl1pPr latinLnBrk="0">
              <a:defRPr kumimoji="1" lang="ja-JP" sz="1800"/>
            </a:lvl1pPr>
            <a:lvl2pPr latinLnBrk="0">
              <a:defRPr kumimoji="1" lang="ja-JP" sz="1600"/>
            </a:lvl2pPr>
            <a:lvl3pPr latinLnBrk="0">
              <a:defRPr kumimoji="1" lang="ja-JP" sz="1400"/>
            </a:lvl3pPr>
            <a:lvl4pPr latinLnBrk="0">
              <a:defRPr kumimoji="1" lang="ja-JP" sz="1200"/>
            </a:lvl4pPr>
            <a:lvl5pPr latinLnBrk="0">
              <a:defRPr kumimoji="1" lang="ja-JP" sz="1200"/>
            </a:lvl5pPr>
            <a:lvl6pPr latinLnBrk="0">
              <a:defRPr kumimoji="1" lang="ja-JP" sz="1200"/>
            </a:lvl6pPr>
            <a:lvl7pPr latinLnBrk="0">
              <a:defRPr kumimoji="1" lang="ja-JP" sz="1200"/>
            </a:lvl7pPr>
            <a:lvl8pPr latinLnBrk="0">
              <a:defRPr kumimoji="1" lang="ja-JP" sz="1200"/>
            </a:lvl8pPr>
            <a:lvl9pPr latinLnBrk="0">
              <a:defRPr kumimoji="1" lang="ja-JP" sz="12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t>2022/4/4</a:t>
            </a:fld>
            <a:endParaRPr kumimoji="1" lang="ja-JP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t>‹#›</a:t>
            </a:fld>
            <a:endParaRPr kumimoji="1" lang="ja-JP"/>
          </a:p>
        </p:txBody>
      </p:sp>
    </p:spTree>
    <p:extLst>
      <p:ext uri="{BB962C8B-B14F-4D97-AF65-F5344CB8AC3E}">
        <p14:creationId xmlns:p14="http://schemas.microsoft.com/office/powerpoint/2010/main" val="4057080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t>2022/4/4</a:t>
            </a:fld>
            <a:endParaRPr kumimoji="1" lang="ja-JP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t>‹#›</a:t>
            </a:fld>
            <a:endParaRPr kumimoji="1" lang="ja-JP"/>
          </a:p>
        </p:txBody>
      </p:sp>
    </p:spTree>
    <p:extLst>
      <p:ext uri="{BB962C8B-B14F-4D97-AF65-F5344CB8AC3E}">
        <p14:creationId xmlns:p14="http://schemas.microsoft.com/office/powerpoint/2010/main" val="842011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t>2022/4/4</a:t>
            </a:fld>
            <a:endParaRPr kumimoji="1" lang="ja-JP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t>‹#›</a:t>
            </a:fld>
            <a:endParaRPr kumimoji="1" lang="ja-JP"/>
          </a:p>
        </p:txBody>
      </p:sp>
    </p:spTree>
    <p:extLst>
      <p:ext uri="{BB962C8B-B14F-4D97-AF65-F5344CB8AC3E}">
        <p14:creationId xmlns:p14="http://schemas.microsoft.com/office/powerpoint/2010/main" val="2559003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グループ 7"/>
          <p:cNvGrpSpPr/>
          <p:nvPr/>
        </p:nvGrpSpPr>
        <p:grpSpPr>
          <a:xfrm>
            <a:off x="0" y="0"/>
            <a:ext cx="12188825" cy="548640"/>
            <a:chOff x="0" y="0"/>
            <a:chExt cx="12188825" cy="713232"/>
          </a:xfrm>
        </p:grpSpPr>
        <p:sp>
          <p:nvSpPr>
            <p:cNvPr id="9" name="長方形 8"/>
            <p:cNvSpPr/>
            <p:nvPr/>
          </p:nvSpPr>
          <p:spPr>
            <a:xfrm flipV="1">
              <a:off x="0" y="59436"/>
              <a:ext cx="12188825" cy="653796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/>
            </a:p>
          </p:txBody>
        </p:sp>
        <p:sp>
          <p:nvSpPr>
            <p:cNvPr id="10" name="長方形 9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/>
            </a:p>
          </p:txBody>
        </p:sp>
      </p:grp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138160" y="1828800"/>
            <a:ext cx="3657600" cy="2286000"/>
          </a:xfrm>
        </p:spPr>
        <p:txBody>
          <a:bodyPr anchor="b">
            <a:normAutofit/>
          </a:bodyPr>
          <a:lstStyle>
            <a:lvl1pPr latinLnBrk="0">
              <a:defRPr kumimoji="1" lang="ja-JP" sz="3400" b="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48640" y="1005840"/>
            <a:ext cx="7223760" cy="4937760"/>
          </a:xfrm>
        </p:spPr>
        <p:txBody>
          <a:bodyPr>
            <a:normAutofit/>
          </a:bodyPr>
          <a:lstStyle>
            <a:lvl1pPr latinLnBrk="0">
              <a:defRPr kumimoji="1" lang="ja-JP" sz="2000"/>
            </a:lvl1pPr>
            <a:lvl2pPr latinLnBrk="0">
              <a:defRPr kumimoji="1" lang="ja-JP" sz="1800"/>
            </a:lvl2pPr>
            <a:lvl3pPr latinLnBrk="0">
              <a:defRPr kumimoji="1" lang="ja-JP" sz="1600"/>
            </a:lvl3pPr>
            <a:lvl4pPr latinLnBrk="0">
              <a:defRPr kumimoji="1" lang="ja-JP" sz="1400"/>
            </a:lvl4pPr>
            <a:lvl5pPr latinLnBrk="0">
              <a:defRPr kumimoji="1" lang="ja-JP" sz="1400"/>
            </a:lvl5pPr>
            <a:lvl6pPr latinLnBrk="0">
              <a:defRPr kumimoji="1" lang="ja-JP" sz="1400"/>
            </a:lvl6pPr>
            <a:lvl7pPr latinLnBrk="0">
              <a:defRPr kumimoji="1" lang="ja-JP" sz="1400"/>
            </a:lvl7pPr>
            <a:lvl8pPr latinLnBrk="0">
              <a:defRPr kumimoji="1" lang="ja-JP" sz="1400"/>
            </a:lvl8pPr>
            <a:lvl9pPr latinLnBrk="0">
              <a:defRPr kumimoji="1" lang="ja-JP" sz="14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138160" y="4206240"/>
            <a:ext cx="3657600" cy="1645920"/>
          </a:xfrm>
        </p:spPr>
        <p:txBody>
          <a:bodyPr>
            <a:normAutofit/>
          </a:bodyPr>
          <a:lstStyle>
            <a:lvl1pPr marL="0" indent="0" latinLnBrk="0">
              <a:spcBef>
                <a:spcPts val="1200"/>
              </a:spcBef>
              <a:buNone/>
              <a:defRPr kumimoji="1" lang="ja-JP" sz="1600"/>
            </a:lvl1pPr>
            <a:lvl2pPr marL="457200" indent="0" latinLnBrk="0">
              <a:buNone/>
              <a:defRPr kumimoji="1" lang="ja-JP" sz="1200"/>
            </a:lvl2pPr>
            <a:lvl3pPr marL="914400" indent="0" latinLnBrk="0">
              <a:buNone/>
              <a:defRPr kumimoji="1" lang="ja-JP" sz="1000"/>
            </a:lvl3pPr>
            <a:lvl4pPr marL="1371600" indent="0" latinLnBrk="0">
              <a:buNone/>
              <a:defRPr kumimoji="1" lang="ja-JP" sz="900"/>
            </a:lvl4pPr>
            <a:lvl5pPr marL="1828800" indent="0" latinLnBrk="0">
              <a:buNone/>
              <a:defRPr kumimoji="1" lang="ja-JP" sz="900"/>
            </a:lvl5pPr>
            <a:lvl6pPr marL="2286000" indent="0" latinLnBrk="0">
              <a:buNone/>
              <a:defRPr kumimoji="1" lang="ja-JP" sz="900"/>
            </a:lvl6pPr>
            <a:lvl7pPr marL="2743200" indent="0" latinLnBrk="0">
              <a:buNone/>
              <a:defRPr kumimoji="1" lang="ja-JP" sz="900"/>
            </a:lvl7pPr>
            <a:lvl8pPr marL="3200400" indent="0" latinLnBrk="0">
              <a:buNone/>
              <a:defRPr kumimoji="1" lang="ja-JP" sz="900"/>
            </a:lvl8pPr>
            <a:lvl9pPr marL="3657600" indent="0" latinLnBrk="0">
              <a:buNone/>
              <a:defRPr kumimoji="1" lang="ja-JP"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t>2022/4/4</a:t>
            </a:fld>
            <a:endParaRPr kumimoji="1" 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t>‹#›</a:t>
            </a:fld>
            <a:endParaRPr kumimoji="1" lang="ja-JP"/>
          </a:p>
        </p:txBody>
      </p:sp>
    </p:spTree>
    <p:extLst>
      <p:ext uri="{BB962C8B-B14F-4D97-AF65-F5344CB8AC3E}">
        <p14:creationId xmlns:p14="http://schemas.microsoft.com/office/powerpoint/2010/main" val="1435946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138160" y="1828800"/>
            <a:ext cx="3657600" cy="2286000"/>
          </a:xfrm>
        </p:spPr>
        <p:txBody>
          <a:bodyPr anchor="b">
            <a:normAutofit/>
          </a:bodyPr>
          <a:lstStyle>
            <a:lvl1pPr latinLnBrk="0">
              <a:defRPr kumimoji="1" lang="ja-JP" sz="3400" b="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dirty="0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48640" y="548640"/>
            <a:ext cx="6675120" cy="5760720"/>
          </a:xfrm>
          <a:noFill/>
        </p:spPr>
        <p:txBody>
          <a:bodyPr/>
          <a:lstStyle>
            <a:lvl1pPr marL="0" indent="0" algn="ctr" latinLnBrk="0">
              <a:buNone/>
              <a:defRPr kumimoji="1" lang="ja-JP" sz="3200">
                <a:solidFill>
                  <a:schemeClr val="tx1"/>
                </a:solidFill>
              </a:defRPr>
            </a:lvl1pPr>
            <a:lvl2pPr marL="457200" indent="0" latinLnBrk="0">
              <a:buNone/>
              <a:defRPr kumimoji="1" lang="ja-JP" sz="2800"/>
            </a:lvl2pPr>
            <a:lvl3pPr marL="914400" indent="0" latinLnBrk="0">
              <a:buNone/>
              <a:defRPr kumimoji="1" lang="ja-JP" sz="2400"/>
            </a:lvl3pPr>
            <a:lvl4pPr marL="1371600" indent="0" latinLnBrk="0">
              <a:buNone/>
              <a:defRPr kumimoji="1" lang="ja-JP" sz="2000"/>
            </a:lvl4pPr>
            <a:lvl5pPr marL="1828800" indent="0" latinLnBrk="0">
              <a:buNone/>
              <a:defRPr kumimoji="1" lang="ja-JP" sz="2000"/>
            </a:lvl5pPr>
            <a:lvl6pPr marL="2286000" indent="0" latinLnBrk="0">
              <a:buNone/>
              <a:defRPr kumimoji="1" lang="ja-JP" sz="2000"/>
            </a:lvl6pPr>
            <a:lvl7pPr marL="2743200" indent="0" latinLnBrk="0">
              <a:buNone/>
              <a:defRPr kumimoji="1" lang="ja-JP" sz="2000"/>
            </a:lvl7pPr>
            <a:lvl8pPr marL="3200400" indent="0" latinLnBrk="0">
              <a:buNone/>
              <a:defRPr kumimoji="1" lang="ja-JP" sz="2000"/>
            </a:lvl8pPr>
            <a:lvl9pPr marL="3657600" indent="0" latinLnBrk="0">
              <a:buNone/>
              <a:defRPr kumimoji="1" lang="ja-JP" sz="2000"/>
            </a:lvl9pPr>
          </a:lstStyle>
          <a:p>
            <a:r>
              <a:rPr kumimoji="1" lang="ja-JP" altLang="en-US" smtClean="0"/>
              <a:t>図を追加</a:t>
            </a:r>
            <a:endParaRPr kumimoji="1" lang="ja-JP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138160" y="4206240"/>
            <a:ext cx="3657600" cy="1645920"/>
          </a:xfrm>
        </p:spPr>
        <p:txBody>
          <a:bodyPr>
            <a:normAutofit/>
          </a:bodyPr>
          <a:lstStyle>
            <a:lvl1pPr marL="0" indent="0" latinLnBrk="0">
              <a:spcBef>
                <a:spcPts val="1200"/>
              </a:spcBef>
              <a:buNone/>
              <a:defRPr kumimoji="1" lang="ja-JP" sz="1600"/>
            </a:lvl1pPr>
            <a:lvl2pPr marL="457200" indent="0" latinLnBrk="0">
              <a:buNone/>
              <a:defRPr kumimoji="1" lang="ja-JP" sz="1200"/>
            </a:lvl2pPr>
            <a:lvl3pPr marL="914400" indent="0" latinLnBrk="0">
              <a:buNone/>
              <a:defRPr kumimoji="1" lang="ja-JP" sz="1000"/>
            </a:lvl3pPr>
            <a:lvl4pPr marL="1371600" indent="0" latinLnBrk="0">
              <a:buNone/>
              <a:defRPr kumimoji="1" lang="ja-JP" sz="900"/>
            </a:lvl4pPr>
            <a:lvl5pPr marL="1828800" indent="0" latinLnBrk="0">
              <a:buNone/>
              <a:defRPr kumimoji="1" lang="ja-JP" sz="900"/>
            </a:lvl5pPr>
            <a:lvl6pPr marL="2286000" indent="0" latinLnBrk="0">
              <a:buNone/>
              <a:defRPr kumimoji="1" lang="ja-JP" sz="900"/>
            </a:lvl6pPr>
            <a:lvl7pPr marL="2743200" indent="0" latinLnBrk="0">
              <a:buNone/>
              <a:defRPr kumimoji="1" lang="ja-JP" sz="900"/>
            </a:lvl7pPr>
            <a:lvl8pPr marL="3200400" indent="0" latinLnBrk="0">
              <a:buNone/>
              <a:defRPr kumimoji="1" lang="ja-JP" sz="900"/>
            </a:lvl8pPr>
            <a:lvl9pPr marL="3657600" indent="0" latinLnBrk="0">
              <a:buNone/>
              <a:defRPr kumimoji="1" lang="ja-JP"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t>2022/4/4</a:t>
            </a:fld>
            <a:endParaRPr kumimoji="1" 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t>‹#›</a:t>
            </a:fld>
            <a:endParaRPr kumimoji="1" lang="ja-JP"/>
          </a:p>
        </p:txBody>
      </p:sp>
      <p:grpSp>
        <p:nvGrpSpPr>
          <p:cNvPr id="8" name="グループ 7"/>
          <p:cNvGrpSpPr/>
          <p:nvPr/>
        </p:nvGrpSpPr>
        <p:grpSpPr>
          <a:xfrm>
            <a:off x="0" y="0"/>
            <a:ext cx="7772400" cy="548640"/>
            <a:chOff x="0" y="0"/>
            <a:chExt cx="12188825" cy="713232"/>
          </a:xfrm>
        </p:grpSpPr>
        <p:sp>
          <p:nvSpPr>
            <p:cNvPr id="9" name="長方形 8"/>
            <p:cNvSpPr/>
            <p:nvPr/>
          </p:nvSpPr>
          <p:spPr>
            <a:xfrm flipV="1">
              <a:off x="0" y="59436"/>
              <a:ext cx="12188825" cy="653796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/>
            </a:p>
          </p:txBody>
        </p:sp>
        <p:sp>
          <p:nvSpPr>
            <p:cNvPr id="10" name="長方形 9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/>
            </a:p>
          </p:txBody>
        </p:sp>
      </p:grpSp>
      <p:grpSp>
        <p:nvGrpSpPr>
          <p:cNvPr id="11" name="グループ 10"/>
          <p:cNvGrpSpPr/>
          <p:nvPr/>
        </p:nvGrpSpPr>
        <p:grpSpPr>
          <a:xfrm flipV="1">
            <a:off x="0" y="6309360"/>
            <a:ext cx="7772400" cy="548640"/>
            <a:chOff x="0" y="0"/>
            <a:chExt cx="12188825" cy="713232"/>
          </a:xfrm>
        </p:grpSpPr>
        <p:sp>
          <p:nvSpPr>
            <p:cNvPr id="12" name="長方形 11"/>
            <p:cNvSpPr/>
            <p:nvPr/>
          </p:nvSpPr>
          <p:spPr>
            <a:xfrm flipV="1">
              <a:off x="0" y="59436"/>
              <a:ext cx="12188825" cy="653796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/>
            </a:p>
          </p:txBody>
        </p:sp>
        <p:sp>
          <p:nvSpPr>
            <p:cNvPr id="13" name="長方形 12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/>
            </a:p>
          </p:txBody>
        </p:sp>
      </p:grpSp>
      <p:grpSp>
        <p:nvGrpSpPr>
          <p:cNvPr id="14" name="グループ 13"/>
          <p:cNvGrpSpPr/>
          <p:nvPr/>
        </p:nvGrpSpPr>
        <p:grpSpPr>
          <a:xfrm rot="5400000" flipV="1">
            <a:off x="-3154680" y="3154680"/>
            <a:ext cx="6858000" cy="548640"/>
            <a:chOff x="0" y="0"/>
            <a:chExt cx="12188825" cy="713232"/>
          </a:xfrm>
        </p:grpSpPr>
        <p:sp>
          <p:nvSpPr>
            <p:cNvPr id="15" name="長方形 14"/>
            <p:cNvSpPr/>
            <p:nvPr/>
          </p:nvSpPr>
          <p:spPr>
            <a:xfrm flipV="1">
              <a:off x="0" y="59436"/>
              <a:ext cx="12188825" cy="653796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/>
            </a:p>
          </p:txBody>
        </p:sp>
        <p:sp>
          <p:nvSpPr>
            <p:cNvPr id="16" name="長方形 15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/>
            </a:p>
          </p:txBody>
        </p:sp>
      </p:grpSp>
      <p:grpSp>
        <p:nvGrpSpPr>
          <p:cNvPr id="17" name="グループ 16"/>
          <p:cNvGrpSpPr/>
          <p:nvPr/>
        </p:nvGrpSpPr>
        <p:grpSpPr>
          <a:xfrm rot="16200000" flipH="1" flipV="1">
            <a:off x="4069079" y="3154681"/>
            <a:ext cx="6858000" cy="548640"/>
            <a:chOff x="0" y="0"/>
            <a:chExt cx="12188825" cy="713232"/>
          </a:xfrm>
        </p:grpSpPr>
        <p:sp>
          <p:nvSpPr>
            <p:cNvPr id="18" name="長方形 17"/>
            <p:cNvSpPr/>
            <p:nvPr/>
          </p:nvSpPr>
          <p:spPr>
            <a:xfrm flipV="1">
              <a:off x="0" y="59436"/>
              <a:ext cx="12188825" cy="653796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/>
            </a:p>
          </p:txBody>
        </p:sp>
        <p:sp>
          <p:nvSpPr>
            <p:cNvPr id="19" name="長方形 18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/>
            </a:p>
          </p:txBody>
        </p:sp>
      </p:grpSp>
    </p:spTree>
    <p:extLst>
      <p:ext uri="{BB962C8B-B14F-4D97-AF65-F5344CB8AC3E}">
        <p14:creationId xmlns:p14="http://schemas.microsoft.com/office/powerpoint/2010/main" val="1371734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20000"/>
                <a:lumOff val="80000"/>
                <a:alpha val="56000"/>
              </a:schemeClr>
            </a:gs>
            <a:gs pos="79000">
              <a:schemeClr val="bg1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グループ 7"/>
          <p:cNvGrpSpPr/>
          <p:nvPr/>
        </p:nvGrpSpPr>
        <p:grpSpPr bwMode="auto">
          <a:xfrm flipV="1">
            <a:off x="0" y="6309360"/>
            <a:ext cx="12188825" cy="548640"/>
            <a:chOff x="0" y="0"/>
            <a:chExt cx="12188825" cy="713232"/>
          </a:xfrm>
        </p:grpSpPr>
        <p:sp>
          <p:nvSpPr>
            <p:cNvPr id="9" name="長方形 8"/>
            <p:cNvSpPr/>
            <p:nvPr/>
          </p:nvSpPr>
          <p:spPr bwMode="auto">
            <a:xfrm flipV="1">
              <a:off x="0" y="59436"/>
              <a:ext cx="12188825" cy="653796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/>
            </a:p>
          </p:txBody>
        </p:sp>
        <p:sp>
          <p:nvSpPr>
            <p:cNvPr id="10" name="長方形 9"/>
            <p:cNvSpPr/>
            <p:nvPr/>
          </p:nvSpPr>
          <p:spPr bwMode="auto"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/>
            </a:p>
          </p:txBody>
        </p:sp>
      </p:grpSp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1341120" y="438912"/>
            <a:ext cx="9509760" cy="108813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kumimoji="1" lang="ja-JP" dirty="0"/>
              <a:t>マスター タイトルのスタイルを編集するには、ここをクリック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341120" y="1673352"/>
            <a:ext cx="950976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dirty="0"/>
              <a:t>マスター テキストのスタイルを編集するには、ここをクリック</a:t>
            </a:r>
          </a:p>
          <a:p>
            <a:pPr lvl="1"/>
            <a:r>
              <a:rPr kumimoji="1" lang="ja-JP" dirty="0"/>
              <a:t>第 2 レベル</a:t>
            </a:r>
          </a:p>
          <a:p>
            <a:pPr lvl="2"/>
            <a:r>
              <a:rPr kumimoji="1" lang="ja-JP" dirty="0"/>
              <a:t>第 3 レベル</a:t>
            </a:r>
          </a:p>
          <a:p>
            <a:pPr lvl="3"/>
            <a:r>
              <a:rPr kumimoji="1" lang="ja-JP" dirty="0"/>
              <a:t>第 4 レベル</a:t>
            </a:r>
          </a:p>
          <a:p>
            <a:pPr lvl="4"/>
            <a:r>
              <a:rPr kumimoji="1" lang="ja-JP" dirty="0"/>
              <a:t>第 5 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875776" y="6391656"/>
            <a:ext cx="96012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kumimoji="1" lang="ja-JP" sz="800">
                <a:solidFill>
                  <a:schemeClr val="tx1"/>
                </a:solidFill>
              </a:defRPr>
            </a:lvl1pPr>
          </a:lstStyle>
          <a:p>
            <a:fld id="{9E583DDF-CA54-461A-A486-592D2374C532}" type="datetimeFigureOut">
              <a:pPr/>
              <a:t>2022/4/4</a:t>
            </a:fld>
            <a:endParaRPr kumimoji="1" 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1341120" y="6391656"/>
            <a:ext cx="7159752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kumimoji="1" lang="ja-JP" sz="800" cap="all" baseline="0">
                <a:solidFill>
                  <a:schemeClr val="tx1"/>
                </a:solidFill>
              </a:defRPr>
            </a:lvl1pPr>
          </a:lstStyle>
          <a:p>
            <a:endParaRPr kumimoji="1" 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10210800" y="6391656"/>
            <a:ext cx="64008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kumimoji="1" lang="ja-JP" sz="800">
                <a:solidFill>
                  <a:schemeClr val="tx1"/>
                </a:solidFill>
              </a:defRPr>
            </a:lvl1pPr>
          </a:lstStyle>
          <a:p>
            <a:fld id="{CA8D9AD5-F248-4919-864A-CFD76CC027D6}" type="slidenum">
              <a:pPr/>
              <a:t>‹#›</a:t>
            </a:fld>
            <a:endParaRPr kumimoji="1" lang="ja-JP"/>
          </a:p>
        </p:txBody>
      </p:sp>
    </p:spTree>
    <p:extLst>
      <p:ext uri="{BB962C8B-B14F-4D97-AF65-F5344CB8AC3E}">
        <p14:creationId xmlns:p14="http://schemas.microsoft.com/office/powerpoint/2010/main" val="2563760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0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marL="0" indent="0" algn="l" defTabSz="914400" rtl="0" eaLnBrk="1" latinLnBrk="0" hangingPunct="1">
        <a:lnSpc>
          <a:spcPct val="90000"/>
        </a:lnSpc>
        <a:spcBef>
          <a:spcPct val="0"/>
        </a:spcBef>
        <a:buFont typeface="Arial" pitchFamily="34" charset="0"/>
        <a:buNone/>
        <a:defRPr kumimoji="1" lang="ja-JP" sz="3400" kern="1200">
          <a:solidFill>
            <a:schemeClr val="tx1">
              <a:lumMod val="75000"/>
            </a:schemeClr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SzPct val="80000"/>
        <a:buFont typeface="Arial" pitchFamily="34" charset="0"/>
        <a:buChar char="•"/>
        <a:defRPr kumimoji="1" lang="ja-JP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  <a:lvl2pPr marL="594360" indent="-228600" algn="l" defTabSz="914400" rtl="0" eaLnBrk="1" latinLnBrk="0" hangingPunct="1">
        <a:lnSpc>
          <a:spcPct val="90000"/>
        </a:lnSpc>
        <a:spcBef>
          <a:spcPts val="1000"/>
        </a:spcBef>
        <a:buSzPct val="80000"/>
        <a:buFont typeface="Arial" pitchFamily="34" charset="0"/>
        <a:buChar char="•"/>
        <a:defRPr kumimoji="1" lang="ja-JP" sz="18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2pPr>
      <a:lvl3pPr marL="91440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kumimoji="1" lang="ja-JP" sz="16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3pPr>
      <a:lvl4pPr marL="123444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kumimoji="1" lang="ja-JP" sz="14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4pPr>
      <a:lvl5pPr marL="155448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kumimoji="1" lang="ja-JP" sz="14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5pPr>
      <a:lvl6pPr marL="187452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kumimoji="1" lang="ja-JP"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kumimoji="1" lang="ja-JP" sz="14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51460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kumimoji="1" lang="ja-JP" sz="14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83464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kumimoji="1" lang="ja-JP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kumimoji="1" lang="ja-JP"/>
      </a:defPPr>
      <a:lvl1pPr marL="0" algn="l" defTabSz="914400" rtl="0" eaLnBrk="1" latinLnBrk="0" hangingPunct="1">
        <a:defRPr kumimoji="1" lang="ja-JP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lang="ja-JP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lang="ja-JP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lang="ja-JP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lang="ja-JP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lang="ja-JP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lang="ja-JP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lang="ja-JP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lang="ja-JP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pos="3840" userDrawn="1">
          <p15:clr>
            <a:srgbClr val="F26B43"/>
          </p15:clr>
        </p15:guide>
        <p15:guide id="5" orient="horz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295400" y="882596"/>
            <a:ext cx="9601200" cy="771275"/>
          </a:xfrm>
        </p:spPr>
        <p:txBody>
          <a:bodyPr/>
          <a:lstStyle/>
          <a:p>
            <a:r>
              <a:rPr kumimoji="1" lang="ja-JP" altLang="en-US" sz="4000" dirty="0" smtClean="0"/>
              <a:t>ＪＲ近江今津駅ストリートピアノのデザイン</a:t>
            </a:r>
            <a:endParaRPr kumimoji="1" lang="ja-JP" sz="40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295400" y="1812897"/>
            <a:ext cx="9601200" cy="2393343"/>
          </a:xfrm>
        </p:spPr>
        <p:txBody>
          <a:bodyPr/>
          <a:lstStyle/>
          <a:p>
            <a:pPr algn="l"/>
            <a:r>
              <a:rPr lang="ja-JP" altLang="en-US" dirty="0" smtClean="0"/>
              <a:t>　高島</a:t>
            </a:r>
            <a:r>
              <a:rPr kumimoji="1" lang="ja-JP" altLang="en-US" dirty="0" smtClean="0"/>
              <a:t>ロータリークラブ様からのご依頼を受け、</a:t>
            </a:r>
            <a:r>
              <a:rPr lang="ja-JP" altLang="en-US" dirty="0"/>
              <a:t>本校美術部が</a:t>
            </a:r>
            <a:r>
              <a:rPr kumimoji="1" lang="ja-JP" altLang="en-US" dirty="0" smtClean="0"/>
              <a:t>Ｊｒ近江今津駅の待合室に設置されたストリートピアノのデザインを担当しました。</a:t>
            </a:r>
            <a:endParaRPr kumimoji="1" lang="en-US" altLang="ja-JP" dirty="0" smtClean="0"/>
          </a:p>
          <a:p>
            <a:pPr algn="l"/>
            <a:r>
              <a:rPr kumimoji="1" lang="ja-JP" altLang="en-US" dirty="0" smtClean="0"/>
              <a:t>　「ふるさと高島と琵琶湖」をイメージしたラッピングピアノです。多くの方にご覧いただき、弾いてもらえたら</a:t>
            </a:r>
            <a:r>
              <a:rPr kumimoji="1" lang="en-US" altLang="ja-JP" dirty="0" smtClean="0"/>
              <a:t>…</a:t>
            </a:r>
            <a:r>
              <a:rPr kumimoji="1" lang="ja-JP" altLang="en-US" dirty="0" smtClean="0"/>
              <a:t>と思います。</a:t>
            </a:r>
            <a:endParaRPr kumimoji="1" lang="en-US" altLang="ja-JP" dirty="0" smtClean="0"/>
          </a:p>
          <a:p>
            <a:pPr algn="l"/>
            <a:r>
              <a:rPr kumimoji="1" lang="ja-JP" altLang="en-US" dirty="0" smtClean="0"/>
              <a:t>　高島高校生も利用する駅から奏でられる音色で、今津の街並みが彩られ、高島市の活性化につながることを期待しています。</a:t>
            </a:r>
            <a:endParaRPr kumimoji="1" lang="ja-JP" dirty="0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2946" y="3798830"/>
            <a:ext cx="2809023" cy="2105809"/>
          </a:xfrm>
          <a:prstGeom prst="rect">
            <a:avLst/>
          </a:prstGeom>
        </p:spPr>
      </p:pic>
      <p:pic>
        <p:nvPicPr>
          <p:cNvPr id="5" name="図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1479" y="4031309"/>
            <a:ext cx="2425147" cy="1873979"/>
          </a:xfrm>
          <a:prstGeom prst="rect">
            <a:avLst/>
          </a:prstGeom>
        </p:spPr>
      </p:pic>
      <p:sp>
        <p:nvSpPr>
          <p:cNvPr id="6" name="円形吹き出し 5"/>
          <p:cNvSpPr/>
          <p:nvPr/>
        </p:nvSpPr>
        <p:spPr>
          <a:xfrm>
            <a:off x="4150581" y="3927944"/>
            <a:ext cx="1956021" cy="954157"/>
          </a:xfrm>
          <a:prstGeom prst="wedgeEllipseCallout">
            <a:avLst>
              <a:gd name="adj1" fmla="val -65705"/>
              <a:gd name="adj2" fmla="val 59167"/>
            </a:avLst>
          </a:prstGeom>
          <a:noFill/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4306288" y="4143412"/>
            <a:ext cx="16094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/>
              <a:t>感謝状をいただき　　　</a:t>
            </a:r>
            <a:endParaRPr kumimoji="1" lang="en-US" altLang="ja-JP" sz="1400" dirty="0" smtClean="0"/>
          </a:p>
          <a:p>
            <a:r>
              <a:rPr kumimoji="1" lang="ja-JP" altLang="en-US" sz="1400" dirty="0" smtClean="0"/>
              <a:t>ました。</a:t>
            </a:r>
            <a:r>
              <a:rPr kumimoji="1" lang="en-US" altLang="ja-JP" sz="1400" dirty="0" smtClean="0"/>
              <a:t>(*^▽^*)</a:t>
            </a:r>
            <a:endParaRPr kumimoji="1" lang="ja-JP" altLang="en-US" sz="1400" dirty="0"/>
          </a:p>
        </p:txBody>
      </p:sp>
      <p:sp>
        <p:nvSpPr>
          <p:cNvPr id="8" name="円形吹き出し 7"/>
          <p:cNvSpPr/>
          <p:nvPr/>
        </p:nvSpPr>
        <p:spPr>
          <a:xfrm>
            <a:off x="5398936" y="4759196"/>
            <a:ext cx="2218414" cy="944767"/>
          </a:xfrm>
          <a:prstGeom prst="wedgeEllipseCallout">
            <a:avLst>
              <a:gd name="adj1" fmla="val 58379"/>
              <a:gd name="adj2" fmla="val 36618"/>
            </a:avLst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5682970" y="4862248"/>
            <a:ext cx="180715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/>
              <a:t>琵琶湖の魚をモチーフにして、デザインしています。</a:t>
            </a:r>
            <a:endParaRPr kumimoji="1" lang="ja-JP" altLang="en-US" sz="1400" dirty="0"/>
          </a:p>
        </p:txBody>
      </p:sp>
    </p:spTree>
    <p:extLst>
      <p:ext uri="{BB962C8B-B14F-4D97-AF65-F5344CB8AC3E}">
        <p14:creationId xmlns:p14="http://schemas.microsoft.com/office/powerpoint/2010/main" val="2671542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heer Green 16x9">
  <a:themeElements>
    <a:clrScheme name="Sheer Green">
      <a:dk1>
        <a:srgbClr val="624D38"/>
      </a:dk1>
      <a:lt1>
        <a:srgbClr val="FFFFFF"/>
      </a:lt1>
      <a:dk2>
        <a:srgbClr val="404040"/>
      </a:dk2>
      <a:lt2>
        <a:srgbClr val="F2F2E2"/>
      </a:lt2>
      <a:accent1>
        <a:srgbClr val="72C23C"/>
      </a:accent1>
      <a:accent2>
        <a:srgbClr val="F4CC20"/>
      </a:accent2>
      <a:accent3>
        <a:srgbClr val="53B6BB"/>
      </a:accent3>
      <a:accent4>
        <a:srgbClr val="BA7CC0"/>
      </a:accent4>
      <a:accent5>
        <a:srgbClr val="ED635A"/>
      </a:accent5>
      <a:accent6>
        <a:srgbClr val="EE9B40"/>
      </a:accent6>
      <a:hlink>
        <a:srgbClr val="53B6BB"/>
      </a:hlink>
      <a:folHlink>
        <a:srgbClr val="B68DC0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Sheer Green">
      <a:dk1>
        <a:srgbClr val="404040"/>
      </a:dk1>
      <a:lt1>
        <a:sysClr val="window" lastClr="FFFFFF"/>
      </a:lt1>
      <a:dk2>
        <a:srgbClr val="624D38"/>
      </a:dk2>
      <a:lt2>
        <a:srgbClr val="F2F2E2"/>
      </a:lt2>
      <a:accent1>
        <a:srgbClr val="72C23C"/>
      </a:accent1>
      <a:accent2>
        <a:srgbClr val="F4CC20"/>
      </a:accent2>
      <a:accent3>
        <a:srgbClr val="53B6BB"/>
      </a:accent3>
      <a:accent4>
        <a:srgbClr val="BA7CC0"/>
      </a:accent4>
      <a:accent5>
        <a:srgbClr val="ED635A"/>
      </a:accent5>
      <a:accent6>
        <a:srgbClr val="EE9B40"/>
      </a:accent6>
      <a:hlink>
        <a:srgbClr val="53B6BB"/>
      </a:hlink>
      <a:folHlink>
        <a:srgbClr val="B68DC0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Sheer Green">
      <a:dk1>
        <a:srgbClr val="404040"/>
      </a:dk1>
      <a:lt1>
        <a:sysClr val="window" lastClr="FFFFFF"/>
      </a:lt1>
      <a:dk2>
        <a:srgbClr val="624D38"/>
      </a:dk2>
      <a:lt2>
        <a:srgbClr val="F2F2E2"/>
      </a:lt2>
      <a:accent1>
        <a:srgbClr val="72C23C"/>
      </a:accent1>
      <a:accent2>
        <a:srgbClr val="F4CC20"/>
      </a:accent2>
      <a:accent3>
        <a:srgbClr val="53B6BB"/>
      </a:accent3>
      <a:accent4>
        <a:srgbClr val="BA7CC0"/>
      </a:accent4>
      <a:accent5>
        <a:srgbClr val="ED635A"/>
      </a:accent5>
      <a:accent6>
        <a:srgbClr val="EE9B40"/>
      </a:accent6>
      <a:hlink>
        <a:srgbClr val="53B6BB"/>
      </a:hlink>
      <a:folHlink>
        <a:srgbClr val="B68DC0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204C4809-32CE-4D76-8837-BF87A221E81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薄緑色の枠線デザインのプレゼンテーション (ワイドスクリーン)</Template>
  <TotalTime>0</TotalTime>
  <Words>115</Words>
  <Application>Microsoft Office PowerPoint</Application>
  <PresentationFormat>ワイド画面</PresentationFormat>
  <Paragraphs>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Meiryo UI</vt:lpstr>
      <vt:lpstr>ＭＳ ゴシック</vt:lpstr>
      <vt:lpstr>Arial</vt:lpstr>
      <vt:lpstr>Century Gothic</vt:lpstr>
      <vt:lpstr>Sheer Green 16x9</vt:lpstr>
      <vt:lpstr>ＪＲ近江今津駅ストリートピアノのデザイン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2022-04-01T21:26:36Z</dcterms:created>
  <dcterms:modified xsi:type="dcterms:W3CDTF">2022-04-04T11:40:33Z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TC029208979991</vt:lpwstr>
  </property>
</Properties>
</file>