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72" r:id="rId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6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19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latinLnBrk="0">
              <a:defRPr kumimoji="1" lang="ja-JP" sz="1300"/>
            </a:lvl1pPr>
          </a:lstStyle>
          <a:p>
            <a:fld id="{20EA5F0D-C1DC-412F-A146-DDB3A74B588F}" type="datetimeFigureOut">
              <a:rPr kumimoji="1" lang="en-US" altLang="ja-JP"/>
              <a:t>4/4/2022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 latinLnBrk="0">
              <a:defRPr kumimoji="1" lang="ja-JP" sz="1300"/>
            </a:lvl1pPr>
          </a:lstStyle>
          <a:p>
            <a:fld id="{7BAE14B8-3CC9-472D-9BC5-A84D80684DE2}" type="slidenum">
              <a:rPr kumimoji="1" lang="ja-JP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latinLnBrk="0">
              <a:defRPr kumimoji="1" lang="ja-JP" sz="1300"/>
            </a:lvl1pPr>
          </a:lstStyle>
          <a:p>
            <a:fld id="{A8CDE508-72C8-4AB5-AA9C-1584D31690E0}" type="datetimeFigureOut">
              <a:t>2022/4/4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5"/>
            <a:ext cx="5510530" cy="3381316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 latinLnBrk="0">
              <a:defRPr kumimoji="1" lang="ja-JP" sz="1300"/>
            </a:lvl1pPr>
          </a:lstStyle>
          <a:p>
            <a:fld id="{7FB667E1-E601-4AAF-B95C-B25720D70A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長方形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長方形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1" name="グループ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長方形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3" name="長方形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4" name="グループ 13"/>
          <p:cNvGrpSpPr/>
          <p:nvPr/>
        </p:nvGrpSpPr>
        <p:grpSpPr>
          <a:xfrm>
            <a:off x="11476762" y="0"/>
            <a:ext cx="746886" cy="6858000"/>
            <a:chOff x="11476762" y="0"/>
            <a:chExt cx="746886" cy="6858000"/>
          </a:xfrm>
        </p:grpSpPr>
        <p:sp>
          <p:nvSpPr>
            <p:cNvPr id="15" name="長方形 14"/>
            <p:cNvSpPr/>
            <p:nvPr/>
          </p:nvSpPr>
          <p:spPr>
            <a:xfrm flipH="1">
              <a:off x="1147676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6" name="長方形 15"/>
            <p:cNvSpPr/>
            <p:nvPr/>
          </p:nvSpPr>
          <p:spPr>
            <a:xfrm flipH="1">
              <a:off x="1202093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7" name="グループ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長方形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9" name="長方形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Autofit/>
          </a:bodyPr>
          <a:lstStyle>
            <a:lvl1pPr algn="ctr" latinLnBrk="0">
              <a:defRPr kumimoji="1" lang="ja-JP"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5400" y="3749040"/>
            <a:ext cx="9601200" cy="914400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kumimoji="1" lang="ja-JP" sz="2400" cap="all" baseline="0"/>
            </a:lvl1pPr>
            <a:lvl2pPr marL="457200" indent="0" algn="ctr" latinLnBrk="0">
              <a:buNone/>
              <a:defRPr kumimoji="1" lang="ja-JP" sz="2800"/>
            </a:lvl2pPr>
            <a:lvl3pPr marL="914400" indent="0" algn="ctr" latinLnBrk="0">
              <a:buNone/>
              <a:defRPr kumimoji="1" lang="ja-JP" sz="2400"/>
            </a:lvl3pPr>
            <a:lvl4pPr marL="1371600" indent="0" algn="ctr" latinLnBrk="0">
              <a:buNone/>
              <a:defRPr kumimoji="1" lang="ja-JP" sz="2000"/>
            </a:lvl4pPr>
            <a:lvl5pPr marL="1828800" indent="0" algn="ctr" latinLnBrk="0">
              <a:buNone/>
              <a:defRPr kumimoji="1" lang="ja-JP" sz="2000"/>
            </a:lvl5pPr>
            <a:lvl6pPr marL="2286000" indent="0" algn="ctr" latinLnBrk="0">
              <a:buNone/>
              <a:defRPr kumimoji="1" lang="ja-JP" sz="2000"/>
            </a:lvl6pPr>
            <a:lvl7pPr marL="2743200" indent="0" algn="ctr" latinLnBrk="0">
              <a:buNone/>
              <a:defRPr kumimoji="1" lang="ja-JP" sz="2000"/>
            </a:lvl7pPr>
            <a:lvl8pPr marL="3200400" indent="0" algn="ctr" latinLnBrk="0">
              <a:buNone/>
              <a:defRPr kumimoji="1" lang="ja-JP" sz="2000"/>
            </a:lvl8pPr>
            <a:lvl9pPr marL="3657600" indent="0" algn="ctr" latinLnBrk="0">
              <a:buNone/>
              <a:defRPr kumimoji="1" lang="ja-JP" sz="20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2022/4/4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2022/4/4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2022/4/4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長方形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長方形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1" name="グループ 10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12" name="長方形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3" name="長方形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2022/4/4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rmAutofit/>
          </a:bodyPr>
          <a:lstStyle>
            <a:lvl1pPr algn="ctr" latinLnBrk="0">
              <a:defRPr kumimoji="1" lang="ja-JP"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3749040"/>
            <a:ext cx="9601200" cy="914400"/>
          </a:xfrm>
        </p:spPr>
        <p:txBody>
          <a:bodyPr anchor="t"/>
          <a:lstStyle>
            <a:lvl1pPr marL="0" indent="0" algn="ctr" latinLnBrk="0">
              <a:spcBef>
                <a:spcPts val="0"/>
              </a:spcBef>
              <a:buNone/>
              <a:defRPr kumimoji="1" lang="ja-JP" sz="2000" cap="all" baseline="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t>2022/4/4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0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 latinLnBrk="0">
              <a:defRPr kumimoji="1" lang="ja-JP" sz="1800"/>
            </a:lvl1pPr>
            <a:lvl2pPr latinLnBrk="0">
              <a:defRPr kumimoji="1" lang="ja-JP" sz="1600"/>
            </a:lvl2pPr>
            <a:lvl3pPr latinLnBrk="0">
              <a:defRPr kumimoji="1" lang="ja-JP" sz="1400"/>
            </a:lvl3pPr>
            <a:lvl4pPr latinLnBrk="0">
              <a:defRPr kumimoji="1" lang="ja-JP" sz="1200"/>
            </a:lvl4pPr>
            <a:lvl5pPr latinLnBrk="0">
              <a:defRPr kumimoji="1" lang="ja-JP" sz="1200"/>
            </a:lvl5pPr>
            <a:lvl6pPr latinLnBrk="0">
              <a:defRPr kumimoji="1" lang="ja-JP" sz="1200"/>
            </a:lvl6pPr>
            <a:lvl7pPr latinLnBrk="0">
              <a:defRPr kumimoji="1" lang="ja-JP" sz="1200"/>
            </a:lvl7pPr>
            <a:lvl8pPr latinLnBrk="0">
              <a:defRPr kumimoji="1" lang="ja-JP" sz="1200"/>
            </a:lvl8pPr>
            <a:lvl9pPr latinLnBrk="0">
              <a:defRPr kumimoji="1" lang="ja-JP"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0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 latinLnBrk="0">
              <a:defRPr kumimoji="1" lang="ja-JP" sz="1800"/>
            </a:lvl1pPr>
            <a:lvl2pPr latinLnBrk="0">
              <a:defRPr kumimoji="1" lang="ja-JP" sz="1600"/>
            </a:lvl2pPr>
            <a:lvl3pPr latinLnBrk="0">
              <a:defRPr kumimoji="1" lang="ja-JP" sz="1400"/>
            </a:lvl3pPr>
            <a:lvl4pPr latinLnBrk="0">
              <a:defRPr kumimoji="1" lang="ja-JP" sz="1200"/>
            </a:lvl4pPr>
            <a:lvl5pPr latinLnBrk="0">
              <a:defRPr kumimoji="1" lang="ja-JP" sz="1200"/>
            </a:lvl5pPr>
            <a:lvl6pPr latinLnBrk="0">
              <a:defRPr kumimoji="1" lang="ja-JP" sz="1200"/>
            </a:lvl6pPr>
            <a:lvl7pPr latinLnBrk="0">
              <a:defRPr kumimoji="1" lang="ja-JP" sz="1200"/>
            </a:lvl7pPr>
            <a:lvl8pPr latinLnBrk="0">
              <a:defRPr kumimoji="1" lang="ja-JP" sz="1200"/>
            </a:lvl8pPr>
            <a:lvl9pPr latinLnBrk="0">
              <a:defRPr kumimoji="1" lang="ja-JP"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2022/4/4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2022/4/4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2022/4/4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長方形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長方形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 latinLnBrk="0">
              <a:defRPr kumimoji="1" lang="ja-JP" sz="3400"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kumimoji="1" lang="ja-JP" sz="16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2022/4/4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 latinLnBrk="0">
              <a:defRPr kumimoji="1" lang="ja-JP" sz="3400"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noFill/>
        </p:spPr>
        <p:txBody>
          <a:bodyPr/>
          <a:lstStyle>
            <a:lvl1pPr marL="0" indent="0" algn="ctr" latinLnBrk="0"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2800"/>
            </a:lvl2pPr>
            <a:lvl3pPr marL="914400" indent="0" latinLnBrk="0">
              <a:buNone/>
              <a:defRPr kumimoji="1" lang="ja-JP" sz="2400"/>
            </a:lvl3pPr>
            <a:lvl4pPr marL="1371600" indent="0" latinLnBrk="0">
              <a:buNone/>
              <a:defRPr kumimoji="1" lang="ja-JP" sz="2000"/>
            </a:lvl4pPr>
            <a:lvl5pPr marL="1828800" indent="0" latinLnBrk="0">
              <a:buNone/>
              <a:defRPr kumimoji="1" lang="ja-JP" sz="2000"/>
            </a:lvl5pPr>
            <a:lvl6pPr marL="2286000" indent="0" latinLnBrk="0">
              <a:buNone/>
              <a:defRPr kumimoji="1" lang="ja-JP" sz="2000"/>
            </a:lvl6pPr>
            <a:lvl7pPr marL="2743200" indent="0" latinLnBrk="0">
              <a:buNone/>
              <a:defRPr kumimoji="1" lang="ja-JP" sz="2000"/>
            </a:lvl7pPr>
            <a:lvl8pPr marL="3200400" indent="0" latinLnBrk="0">
              <a:buNone/>
              <a:defRPr kumimoji="1" lang="ja-JP" sz="2000"/>
            </a:lvl8pPr>
            <a:lvl9pPr marL="3657600" indent="0" latinLnBrk="0">
              <a:buNone/>
              <a:defRPr kumimoji="1" lang="ja-JP"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kumimoji="1" lang="ja-JP" sz="16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2022/4/4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  <p:grpSp>
        <p:nvGrpSpPr>
          <p:cNvPr id="8" name="グループ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長方形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長方形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1" name="グループ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長方形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3" name="長方形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4" name="グループ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長方形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6" name="長方形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7" name="グループ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長方形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9" name="長方形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 7"/>
          <p:cNvGrpSpPr/>
          <p:nvPr/>
        </p:nvGrpSpPr>
        <p:grpSpPr bwMode="auto"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長方形 8"/>
            <p:cNvSpPr/>
            <p:nvPr/>
          </p:nvSpPr>
          <p:spPr bwMode="auto"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長方形 9"/>
            <p:cNvSpPr/>
            <p:nvPr/>
          </p:nvSpPr>
          <p:spPr bwMode="auto"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dirty="0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dirty="0"/>
              <a:t>マスター テキストのスタイルを編集するには、ここをクリック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pPr/>
              <a:t>2022/4/4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800" cap="all" baseline="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kumimoji="1" lang="ja-JP" sz="3400" kern="1200">
          <a:solidFill>
            <a:schemeClr val="tx1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kumimoji="1" lang="ja-JP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kumimoji="1" lang="ja-JP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5400" y="882596"/>
            <a:ext cx="9601200" cy="771275"/>
          </a:xfrm>
        </p:spPr>
        <p:txBody>
          <a:bodyPr/>
          <a:lstStyle/>
          <a:p>
            <a:r>
              <a:rPr kumimoji="1" lang="ja-JP" altLang="en-US" sz="4000" dirty="0" smtClean="0"/>
              <a:t>ＪＲ近江今津駅ストリートピアノのデザイン</a:t>
            </a:r>
            <a:endParaRPr kumimoji="1" lang="ja-JP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5400" y="1812897"/>
            <a:ext cx="9601200" cy="2393343"/>
          </a:xfrm>
        </p:spPr>
        <p:txBody>
          <a:bodyPr/>
          <a:lstStyle/>
          <a:p>
            <a:pPr algn="l"/>
            <a:r>
              <a:rPr lang="ja-JP" altLang="en-US" dirty="0" smtClean="0"/>
              <a:t>　高島</a:t>
            </a:r>
            <a:r>
              <a:rPr kumimoji="1" lang="ja-JP" altLang="en-US" dirty="0" smtClean="0"/>
              <a:t>ロータリークラブ様からのご依頼を受け、</a:t>
            </a:r>
            <a:r>
              <a:rPr lang="ja-JP" altLang="en-US" dirty="0"/>
              <a:t>本校美術部が</a:t>
            </a:r>
            <a:r>
              <a:rPr kumimoji="1" lang="ja-JP" altLang="en-US" dirty="0" smtClean="0"/>
              <a:t>Ｊｒ近江今津駅の待合室に設置されたストリートピアノのデザインを担当しました。</a:t>
            </a:r>
            <a:endParaRPr kumimoji="1" lang="en-US" altLang="ja-JP" dirty="0" smtClean="0"/>
          </a:p>
          <a:p>
            <a:pPr algn="l"/>
            <a:r>
              <a:rPr kumimoji="1" lang="ja-JP" altLang="en-US" dirty="0" smtClean="0"/>
              <a:t>　「ふるさと高島と琵琶湖」をイメージしたラッピングピアノです。多くの方にご覧いただき、弾いてもらえたら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と思います。</a:t>
            </a:r>
            <a:endParaRPr kumimoji="1" lang="en-US" altLang="ja-JP" dirty="0" smtClean="0"/>
          </a:p>
          <a:p>
            <a:pPr algn="l"/>
            <a:r>
              <a:rPr kumimoji="1" lang="ja-JP" altLang="en-US" dirty="0" smtClean="0"/>
              <a:t>　高島高校生も利用する駅から奏でられる音色で、今津の街並みが彩られ、高島市の活性化につながることを期待しています。</a:t>
            </a:r>
            <a:endParaRPr kumimoji="1" lang="ja-JP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946" y="3798830"/>
            <a:ext cx="2809023" cy="210580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479" y="4031309"/>
            <a:ext cx="2425147" cy="1873979"/>
          </a:xfrm>
          <a:prstGeom prst="rect">
            <a:avLst/>
          </a:prstGeom>
        </p:spPr>
      </p:pic>
      <p:sp>
        <p:nvSpPr>
          <p:cNvPr id="6" name="円形吹き出し 5"/>
          <p:cNvSpPr/>
          <p:nvPr/>
        </p:nvSpPr>
        <p:spPr>
          <a:xfrm>
            <a:off x="4150581" y="3927944"/>
            <a:ext cx="1956021" cy="954157"/>
          </a:xfrm>
          <a:prstGeom prst="wedgeEllipseCallout">
            <a:avLst>
              <a:gd name="adj1" fmla="val -65705"/>
              <a:gd name="adj2" fmla="val 59167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06288" y="4143412"/>
            <a:ext cx="1609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感謝状をいただき　　　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ました。</a:t>
            </a:r>
            <a:r>
              <a:rPr kumimoji="1" lang="en-US" altLang="ja-JP" sz="1400" dirty="0" smtClean="0"/>
              <a:t>(*^▽^*)</a:t>
            </a:r>
            <a:endParaRPr kumimoji="1" lang="ja-JP" altLang="en-US" sz="1400" dirty="0"/>
          </a:p>
        </p:txBody>
      </p:sp>
      <p:sp>
        <p:nvSpPr>
          <p:cNvPr id="8" name="円形吹き出し 7"/>
          <p:cNvSpPr/>
          <p:nvPr/>
        </p:nvSpPr>
        <p:spPr>
          <a:xfrm>
            <a:off x="5398936" y="4759196"/>
            <a:ext cx="2218414" cy="944767"/>
          </a:xfrm>
          <a:prstGeom prst="wedgeEllipseCallout">
            <a:avLst>
              <a:gd name="adj1" fmla="val 58379"/>
              <a:gd name="adj2" fmla="val 36618"/>
            </a:avLst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82970" y="4862248"/>
            <a:ext cx="18071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琵琶湖の魚をモチーフにして、デザインしています。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7154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eer Green 16x9">
  <a:themeElements>
    <a:clrScheme name="Sheer Green">
      <a:dk1>
        <a:srgbClr val="624D38"/>
      </a:dk1>
      <a:lt1>
        <a:srgbClr val="FFFFFF"/>
      </a:lt1>
      <a:dk2>
        <a:srgbClr val="404040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04C4809-32CE-4D76-8837-BF87A221E8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薄緑色の枠線デザインのプレゼンテーション (ワイドスクリーン)</Template>
  <TotalTime>0</TotalTime>
  <Words>115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Century Gothic</vt:lpstr>
      <vt:lpstr>Sheer Green 16x9</vt:lpstr>
      <vt:lpstr>ＪＲ近江今津駅ストリートピアノのデザイン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2022-04-01T21:26:36Z</dcterms:created>
  <dcterms:modified xsi:type="dcterms:W3CDTF">2022-04-04T11:40:33Z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TC029208979991</vt:lpwstr>
  </property>
</Properties>
</file>