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
  </p:handoutMasterIdLst>
  <p:sldIdLst>
    <p:sldId id="256" r:id="rId2"/>
    <p:sldId id="257" r:id="rId3"/>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2D66ABDB-DB00-42DD-8DE8-4E845ABE9A22}" type="datetimeFigureOut">
              <a:rPr kumimoji="1" lang="ja-JP" altLang="en-US" smtClean="0"/>
              <a:t>2021/9/1</a:t>
            </a:fld>
            <a:endParaRPr kumimoji="1" lang="ja-JP" altLang="en-US"/>
          </a:p>
        </p:txBody>
      </p:sp>
      <p:sp>
        <p:nvSpPr>
          <p:cNvPr id="4" name="フッター プレースホルダー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1AFFF166-C266-417D-BDC1-C217E7E2A75D}" type="slidenum">
              <a:rPr kumimoji="1" lang="ja-JP" altLang="en-US" smtClean="0"/>
              <a:t>‹#›</a:t>
            </a:fld>
            <a:endParaRPr kumimoji="1" lang="ja-JP" altLang="en-US"/>
          </a:p>
        </p:txBody>
      </p:sp>
    </p:spTree>
    <p:extLst>
      <p:ext uri="{BB962C8B-B14F-4D97-AF65-F5344CB8AC3E}">
        <p14:creationId xmlns:p14="http://schemas.microsoft.com/office/powerpoint/2010/main" val="29776845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24510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322352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2245221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smtClean="0"/>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smtClean="0"/>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1933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342080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419651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227902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1332871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343158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396490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72986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378336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390008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38635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72081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179805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5D4322-9478-4AC3-B07A-B9C366EAABA6}" type="datetimeFigureOut">
              <a:rPr kumimoji="1" lang="ja-JP" altLang="en-US" smtClean="0"/>
              <a:t>2021/9/1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283357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5D4322-9478-4AC3-B07A-B9C366EAABA6}" type="datetimeFigureOut">
              <a:rPr kumimoji="1" lang="ja-JP" altLang="en-US" smtClean="0"/>
              <a:t>2021/9/1</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49D65D3-D8E2-4FDB-BD43-FB424350EEEF}" type="slidenum">
              <a:rPr kumimoji="1" lang="ja-JP" altLang="en-US" smtClean="0"/>
              <a:t>‹#›</a:t>
            </a:fld>
            <a:endParaRPr kumimoji="1" lang="ja-JP" altLang="en-US"/>
          </a:p>
        </p:txBody>
      </p:sp>
    </p:spTree>
    <p:extLst>
      <p:ext uri="{BB962C8B-B14F-4D97-AF65-F5344CB8AC3E}">
        <p14:creationId xmlns:p14="http://schemas.microsoft.com/office/powerpoint/2010/main" val="21157682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3568" y="232012"/>
            <a:ext cx="10968506" cy="1830913"/>
          </a:xfrm>
        </p:spPr>
        <p:txBody>
          <a:bodyPr>
            <a:normAutofit fontScale="90000"/>
          </a:bodyPr>
          <a:lstStyle/>
          <a:p>
            <a:r>
              <a:rPr kumimoji="1" lang="en-US" altLang="ja-JP" dirty="0" smtClean="0"/>
              <a:t/>
            </a:r>
            <a:br>
              <a:rPr kumimoji="1" lang="en-US" altLang="ja-JP" dirty="0" smtClean="0"/>
            </a:br>
            <a:r>
              <a:rPr kumimoji="1" lang="en-US" altLang="ja-JP" dirty="0" smtClean="0"/>
              <a:t/>
            </a:r>
            <a:br>
              <a:rPr kumimoji="1" lang="en-US" altLang="ja-JP" dirty="0" smtClean="0"/>
            </a:br>
            <a:r>
              <a:rPr lang="en-US" altLang="ja-JP" dirty="0"/>
              <a:t/>
            </a:r>
            <a:br>
              <a:rPr lang="en-US" altLang="ja-JP" dirty="0"/>
            </a:br>
            <a:r>
              <a:rPr lang="ja-JP" altLang="en-US" dirty="0" smtClean="0"/>
              <a:t>今津を“</a:t>
            </a:r>
            <a:r>
              <a:rPr lang="ja-JP" altLang="en-US" dirty="0" smtClean="0">
                <a:solidFill>
                  <a:srgbClr val="92D050"/>
                </a:solidFill>
              </a:rPr>
              <a:t>地図</a:t>
            </a:r>
            <a:r>
              <a:rPr lang="ja-JP" altLang="en-US" dirty="0" smtClean="0"/>
              <a:t>”</a:t>
            </a:r>
            <a:r>
              <a:rPr lang="ja-JP" altLang="en-US" dirty="0" smtClean="0"/>
              <a:t>で</a:t>
            </a:r>
            <a:r>
              <a:rPr lang="ja-JP" altLang="en-US" dirty="0" smtClean="0"/>
              <a:t>探</a:t>
            </a:r>
            <a:r>
              <a:rPr lang="ja-JP" altLang="en-US" dirty="0"/>
              <a:t>究</a:t>
            </a:r>
            <a:r>
              <a:rPr lang="ja-JP" altLang="en-US" dirty="0" smtClean="0"/>
              <a:t>する</a:t>
            </a:r>
            <a:r>
              <a:rPr lang="en-US" altLang="ja-JP" dirty="0" smtClean="0"/>
              <a:t/>
            </a:r>
            <a:br>
              <a:rPr lang="en-US" altLang="ja-JP" dirty="0" smtClean="0"/>
            </a:br>
            <a:r>
              <a:rPr kumimoji="1" lang="ja-JP" altLang="en-US" sz="4000" dirty="0" smtClean="0">
                <a:solidFill>
                  <a:srgbClr val="FF0000"/>
                </a:solidFill>
                <a:latin typeface="HG丸ｺﾞｼｯｸM-PRO" panose="020F0600000000000000" pitchFamily="50" charset="-128"/>
                <a:ea typeface="HG丸ｺﾞｼｯｸM-PRO" panose="020F0600000000000000" pitchFamily="50" charset="-128"/>
              </a:rPr>
              <a:t>高島アカデミー</a:t>
            </a:r>
            <a:r>
              <a:rPr kumimoji="1" lang="ja-JP" altLang="en-US" sz="5300" dirty="0" smtClean="0">
                <a:latin typeface="HG丸ｺﾞｼｯｸM-PRO" panose="020F0600000000000000" pitchFamily="50" charset="-128"/>
                <a:ea typeface="HG丸ｺﾞｼｯｸM-PRO" panose="020F0600000000000000" pitchFamily="50" charset="-128"/>
              </a:rPr>
              <a:t>「今津の町の歴史を探る」</a:t>
            </a:r>
            <a:endParaRPr kumimoji="1" lang="ja-JP" altLang="en-US" sz="53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796727" y="2323580"/>
            <a:ext cx="10622187" cy="4093428"/>
          </a:xfrm>
          <a:prstGeom prst="rect">
            <a:avLst/>
          </a:prstGeom>
          <a:noFill/>
        </p:spPr>
        <p:txBody>
          <a:bodyPr wrap="square" rtlCol="0">
            <a:spAutoFit/>
          </a:bodyPr>
          <a:lstStyle/>
          <a:p>
            <a:r>
              <a:rPr kumimoji="1" lang="en-US" altLang="ja-JP" sz="2600" dirty="0" smtClean="0"/>
              <a:t>8</a:t>
            </a:r>
            <a:r>
              <a:rPr kumimoji="1" lang="ja-JP" altLang="en-US" sz="2600" dirty="0" smtClean="0"/>
              <a:t>月</a:t>
            </a:r>
            <a:r>
              <a:rPr kumimoji="1" lang="en-US" altLang="ja-JP" sz="2600" dirty="0" smtClean="0"/>
              <a:t>18</a:t>
            </a:r>
            <a:r>
              <a:rPr lang="ja-JP" altLang="en-US" sz="2600" dirty="0" smtClean="0"/>
              <a:t>・</a:t>
            </a:r>
            <a:r>
              <a:rPr lang="en-US" altLang="ja-JP" sz="2600" dirty="0" smtClean="0"/>
              <a:t>19</a:t>
            </a:r>
            <a:r>
              <a:rPr lang="ja-JP" altLang="en-US" sz="2600" dirty="0" smtClean="0"/>
              <a:t>日に、</a:t>
            </a:r>
            <a:r>
              <a:rPr lang="en-US" altLang="ja-JP" sz="2600" dirty="0" smtClean="0"/>
              <a:t>1</a:t>
            </a:r>
            <a:r>
              <a:rPr lang="ja-JP" altLang="en-US" sz="2600" dirty="0" smtClean="0"/>
              <a:t>年生</a:t>
            </a:r>
            <a:r>
              <a:rPr lang="en-US" altLang="ja-JP" sz="2600" dirty="0" smtClean="0"/>
              <a:t>B</a:t>
            </a:r>
            <a:r>
              <a:rPr lang="ja-JP" altLang="en-US" sz="2600" dirty="0" smtClean="0"/>
              <a:t>類型・文理探究科の生徒を対象に総合的な</a:t>
            </a:r>
            <a:r>
              <a:rPr lang="ja-JP" altLang="en-US" sz="2600" dirty="0" smtClean="0"/>
              <a:t>探究の時間の</a:t>
            </a:r>
            <a:r>
              <a:rPr lang="ja-JP" altLang="en-US" sz="2600" dirty="0" smtClean="0"/>
              <a:t>授業が行われました。そこでは、「高島の歴史を考える会」代表　澤田市治氏をお招きし、今津町の歴史について現在と大正時代の地図を見比べながら講義を聞かせていただきました。今津町の由来や、湖西線が開通するまでの取り組み、また、歴史探究をするための方法や重要点など、グループで話し合いをしながら多くのことを学ぶことができました。秋には今回の講義をもとに１つのテーマに絞り、図書館の資料やインターネットを用いて調べ学習をおこないます。また、フィールドワークに出て、今津町の方々にインタビューもしていきます。</a:t>
            </a:r>
            <a:endParaRPr lang="en-US" altLang="ja-JP" sz="2600" dirty="0" smtClean="0"/>
          </a:p>
        </p:txBody>
      </p:sp>
    </p:spTree>
    <p:extLst>
      <p:ext uri="{BB962C8B-B14F-4D97-AF65-F5344CB8AC3E}">
        <p14:creationId xmlns:p14="http://schemas.microsoft.com/office/powerpoint/2010/main" val="31619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0002" y="566391"/>
            <a:ext cx="3266349" cy="2449763"/>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339" y="382137"/>
            <a:ext cx="3020705" cy="226552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29" y="3500659"/>
            <a:ext cx="2911522" cy="2825087"/>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864" y="441883"/>
            <a:ext cx="2941044" cy="2205783"/>
          </a:xfrm>
          <a:prstGeom prst="rect">
            <a:avLst/>
          </a:prstGeom>
        </p:spPr>
      </p:pic>
      <p:sp>
        <p:nvSpPr>
          <p:cNvPr id="10" name="テキスト ボックス 9"/>
          <p:cNvSpPr txBox="1"/>
          <p:nvPr/>
        </p:nvSpPr>
        <p:spPr>
          <a:xfrm>
            <a:off x="4189864" y="2825086"/>
            <a:ext cx="7519916" cy="3785652"/>
          </a:xfrm>
          <a:prstGeom prst="rect">
            <a:avLst/>
          </a:prstGeom>
          <a:noFill/>
        </p:spPr>
        <p:txBody>
          <a:bodyPr wrap="square" rtlCol="0">
            <a:spAutoFit/>
          </a:bodyPr>
          <a:lstStyle/>
          <a:p>
            <a:r>
              <a:rPr lang="ja-JP" altLang="en-US" sz="2000" dirty="0" smtClean="0"/>
              <a:t>５</a:t>
            </a:r>
            <a:r>
              <a:rPr kumimoji="1" lang="ja-JP" altLang="en-US" sz="2000" dirty="0" smtClean="0"/>
              <a:t>つのテーマ</a:t>
            </a:r>
            <a:endParaRPr kumimoji="1" lang="en-US" altLang="ja-JP" sz="2000" dirty="0" smtClean="0"/>
          </a:p>
          <a:p>
            <a:r>
              <a:rPr lang="ja-JP" altLang="en-US" sz="2000" dirty="0" smtClean="0"/>
              <a:t>①今津の歴史の成り立ち</a:t>
            </a:r>
            <a:endParaRPr lang="en-US" altLang="ja-JP" sz="2000" dirty="0" smtClean="0"/>
          </a:p>
          <a:p>
            <a:r>
              <a:rPr kumimoji="1" lang="ja-JP" altLang="en-US" sz="2000" dirty="0" smtClean="0"/>
              <a:t>②饗庭野演習場と今津の町の関係</a:t>
            </a:r>
            <a:endParaRPr kumimoji="1" lang="en-US" altLang="ja-JP" sz="2000" dirty="0" smtClean="0"/>
          </a:p>
          <a:p>
            <a:r>
              <a:rPr lang="ja-JP" altLang="en-US" sz="2000" dirty="0" smtClean="0"/>
              <a:t>③県立今津中学校（現高島高校）の歴史</a:t>
            </a:r>
            <a:endParaRPr lang="en-US" altLang="ja-JP" sz="2000" dirty="0" smtClean="0"/>
          </a:p>
          <a:p>
            <a:r>
              <a:rPr kumimoji="1" lang="ja-JP" altLang="en-US" sz="2000" dirty="0" smtClean="0"/>
              <a:t>④江若鉄道の開通が今津に与えた影響</a:t>
            </a:r>
            <a:endParaRPr kumimoji="1" lang="en-US" altLang="ja-JP" sz="2000" dirty="0" smtClean="0"/>
          </a:p>
          <a:p>
            <a:r>
              <a:rPr lang="ja-JP" altLang="en-US" sz="2000" dirty="0" smtClean="0"/>
              <a:t>⑤湖西線の開通が今津に与えた影響</a:t>
            </a:r>
            <a:endParaRPr lang="en-US" altLang="ja-JP" sz="2000" dirty="0" smtClean="0"/>
          </a:p>
          <a:p>
            <a:r>
              <a:rPr lang="ja-JP" altLang="en-US" sz="2000" dirty="0" smtClean="0"/>
              <a:t>をもとに、グループに分かれて話し合いをしました。</a:t>
            </a:r>
            <a:endParaRPr lang="en-US" altLang="ja-JP" sz="2000" dirty="0" smtClean="0"/>
          </a:p>
          <a:p>
            <a:endParaRPr lang="en-US" altLang="ja-JP" sz="2000" dirty="0" smtClean="0"/>
          </a:p>
          <a:p>
            <a:r>
              <a:rPr lang="ja-JP" altLang="en-US" sz="2000" dirty="0"/>
              <a:t>生徒たちは、「もともと高島高校の正門前は桜並木だったということに驚いた」「今津町の歴史に関して新しい発見がたくさんあり、面白かったし、今後自分たち</a:t>
            </a:r>
            <a:r>
              <a:rPr lang="ja-JP" altLang="en-US" sz="2000"/>
              <a:t>で</a:t>
            </a:r>
            <a:r>
              <a:rPr lang="ja-JP" altLang="en-US" sz="2000" smtClean="0"/>
              <a:t>さらに</a:t>
            </a:r>
            <a:r>
              <a:rPr lang="ja-JP" altLang="en-US" sz="2000" smtClean="0"/>
              <a:t>探</a:t>
            </a:r>
            <a:r>
              <a:rPr lang="ja-JP" altLang="en-US" sz="2000"/>
              <a:t>究</a:t>
            </a:r>
            <a:r>
              <a:rPr lang="ja-JP" altLang="en-US" sz="2000" smtClean="0"/>
              <a:t>して</a:t>
            </a:r>
            <a:r>
              <a:rPr lang="ja-JP" altLang="en-US" sz="2000" dirty="0"/>
              <a:t>いくのが楽しみだ」といった感想を述べていました。</a:t>
            </a:r>
            <a:endParaRPr kumimoji="1" lang="ja-JP" altLang="en-US" sz="2000" dirty="0"/>
          </a:p>
        </p:txBody>
      </p:sp>
    </p:spTree>
    <p:extLst>
      <p:ext uri="{BB962C8B-B14F-4D97-AF65-F5344CB8AC3E}">
        <p14:creationId xmlns:p14="http://schemas.microsoft.com/office/powerpoint/2010/main" val="2060393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111</TotalTime>
  <Words>159</Words>
  <Application>Microsoft Office PowerPoint</Application>
  <PresentationFormat>ワイド画面</PresentationFormat>
  <Paragraphs>11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ＭＳ Ｐゴシック</vt:lpstr>
      <vt:lpstr>メイリオ</vt:lpstr>
      <vt:lpstr>Arial</vt:lpstr>
      <vt:lpstr>Calibri</vt:lpstr>
      <vt:lpstr>Century Gothic</vt:lpstr>
      <vt:lpstr>Wingdings 3</vt:lpstr>
      <vt:lpstr>イオン</vt:lpstr>
      <vt:lpstr>PowerPoint プレゼンテーション</vt:lpstr>
      <vt:lpstr>PowerPoint プレゼンテーション</vt:lpstr>
    </vt:vector>
  </TitlesOfParts>
  <Company>滋賀県教育委員会</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高島アカデミー「今津の町の歴史を探る」</dc:title>
  <dc:creator>吉田　こころ</dc:creator>
  <cp:lastModifiedBy>吉田　こころ</cp:lastModifiedBy>
  <cp:revision>13</cp:revision>
  <cp:lastPrinted>2021-08-30T03:24:21Z</cp:lastPrinted>
  <dcterms:created xsi:type="dcterms:W3CDTF">2021-08-20T02:50:32Z</dcterms:created>
  <dcterms:modified xsi:type="dcterms:W3CDTF">2021-09-01T04:37:04Z</dcterms:modified>
</cp:coreProperties>
</file>